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20104100" cy="15081250"/>
  <p:notesSz cx="20104100" cy="1508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55" d="100"/>
          <a:sy n="55" d="100"/>
        </p:scale>
        <p:origin x="1960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9FA1A4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925"/>
              </a:lnSpc>
            </a:pPr>
            <a:r>
              <a:rPr spc="5" dirty="0"/>
              <a:t>Insert charts </a:t>
            </a:r>
            <a:r>
              <a:rPr dirty="0"/>
              <a:t>and/or</a:t>
            </a:r>
            <a:r>
              <a:rPr spc="-20" dirty="0"/>
              <a:t> </a:t>
            </a:r>
            <a:r>
              <a:rPr dirty="0"/>
              <a:t>visuals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9FA1A4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925"/>
              </a:lnSpc>
            </a:pPr>
            <a:r>
              <a:rPr spc="5" dirty="0"/>
              <a:t>Insert charts </a:t>
            </a:r>
            <a:r>
              <a:rPr dirty="0"/>
              <a:t>and/or</a:t>
            </a:r>
            <a:r>
              <a:rPr spc="-20" dirty="0"/>
              <a:t> </a:t>
            </a:r>
            <a:r>
              <a:rPr dirty="0"/>
              <a:t>visuals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9FA1A4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925"/>
              </a:lnSpc>
            </a:pPr>
            <a:r>
              <a:rPr spc="5" dirty="0"/>
              <a:t>Insert charts </a:t>
            </a:r>
            <a:r>
              <a:rPr dirty="0"/>
              <a:t>and/or</a:t>
            </a:r>
            <a:r>
              <a:rPr spc="-20" dirty="0"/>
              <a:t> </a:t>
            </a:r>
            <a:r>
              <a:rPr dirty="0"/>
              <a:t>visuals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9FA1A4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925"/>
              </a:lnSpc>
            </a:pPr>
            <a:r>
              <a:rPr spc="5" dirty="0"/>
              <a:t>Insert charts </a:t>
            </a:r>
            <a:r>
              <a:rPr dirty="0"/>
              <a:t>and/or</a:t>
            </a:r>
            <a:r>
              <a:rPr spc="-20" dirty="0"/>
              <a:t> </a:t>
            </a:r>
            <a:r>
              <a:rPr dirty="0"/>
              <a:t>visuals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9FA1A4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925"/>
              </a:lnSpc>
            </a:pPr>
            <a:r>
              <a:rPr spc="5" dirty="0"/>
              <a:t>Insert charts </a:t>
            </a:r>
            <a:r>
              <a:rPr dirty="0"/>
              <a:t>and/or</a:t>
            </a:r>
            <a:r>
              <a:rPr spc="-20" dirty="0"/>
              <a:t> </a:t>
            </a:r>
            <a:r>
              <a:rPr dirty="0"/>
              <a:t>visuals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218950" y="11799594"/>
            <a:ext cx="4079875" cy="2902585"/>
          </a:xfrm>
          <a:custGeom>
            <a:avLst/>
            <a:gdLst/>
            <a:ahLst/>
            <a:cxnLst/>
            <a:rect l="l" t="t" r="r" b="b"/>
            <a:pathLst>
              <a:path w="4079875" h="2902584">
                <a:moveTo>
                  <a:pt x="0" y="2902163"/>
                </a:moveTo>
                <a:lnTo>
                  <a:pt x="4079625" y="2902163"/>
                </a:lnTo>
                <a:lnTo>
                  <a:pt x="4079625" y="0"/>
                </a:lnTo>
                <a:lnTo>
                  <a:pt x="0" y="0"/>
                </a:lnTo>
                <a:lnTo>
                  <a:pt x="0" y="290216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199357" y="12245811"/>
            <a:ext cx="2118995" cy="1600200"/>
          </a:xfrm>
          <a:custGeom>
            <a:avLst/>
            <a:gdLst/>
            <a:ahLst/>
            <a:cxnLst/>
            <a:rect l="l" t="t" r="r" b="b"/>
            <a:pathLst>
              <a:path w="2118994" h="1600200">
                <a:moveTo>
                  <a:pt x="459189" y="1326312"/>
                </a:moveTo>
                <a:lnTo>
                  <a:pt x="12002" y="1326312"/>
                </a:lnTo>
                <a:lnTo>
                  <a:pt x="4980" y="1332129"/>
                </a:lnTo>
                <a:lnTo>
                  <a:pt x="1139" y="1337946"/>
                </a:lnTo>
                <a:lnTo>
                  <a:pt x="46" y="1349580"/>
                </a:lnTo>
                <a:lnTo>
                  <a:pt x="439" y="1396118"/>
                </a:lnTo>
                <a:lnTo>
                  <a:pt x="645" y="1442655"/>
                </a:lnTo>
                <a:lnTo>
                  <a:pt x="649" y="1489192"/>
                </a:lnTo>
                <a:lnTo>
                  <a:pt x="439" y="1535729"/>
                </a:lnTo>
                <a:lnTo>
                  <a:pt x="0" y="1582267"/>
                </a:lnTo>
                <a:lnTo>
                  <a:pt x="1195" y="1593901"/>
                </a:lnTo>
                <a:lnTo>
                  <a:pt x="5369" y="1599718"/>
                </a:lnTo>
                <a:lnTo>
                  <a:pt x="461117" y="1599718"/>
                </a:lnTo>
                <a:lnTo>
                  <a:pt x="468958" y="1593901"/>
                </a:lnTo>
                <a:lnTo>
                  <a:pt x="472633" y="1588084"/>
                </a:lnTo>
                <a:lnTo>
                  <a:pt x="473446" y="1576450"/>
                </a:lnTo>
                <a:lnTo>
                  <a:pt x="472886" y="1518278"/>
                </a:lnTo>
                <a:lnTo>
                  <a:pt x="472660" y="1465923"/>
                </a:lnTo>
                <a:lnTo>
                  <a:pt x="472867" y="1407752"/>
                </a:lnTo>
                <a:lnTo>
                  <a:pt x="473609" y="1349580"/>
                </a:lnTo>
                <a:lnTo>
                  <a:pt x="472323" y="1337946"/>
                </a:lnTo>
                <a:lnTo>
                  <a:pt x="467631" y="1332129"/>
                </a:lnTo>
                <a:lnTo>
                  <a:pt x="459189" y="1326312"/>
                </a:lnTo>
                <a:close/>
              </a:path>
              <a:path w="2118994" h="1600200">
                <a:moveTo>
                  <a:pt x="1285206" y="1326312"/>
                </a:moveTo>
                <a:lnTo>
                  <a:pt x="823636" y="1326312"/>
                </a:lnTo>
                <a:lnTo>
                  <a:pt x="819531" y="1337946"/>
                </a:lnTo>
                <a:lnTo>
                  <a:pt x="818305" y="1343763"/>
                </a:lnTo>
                <a:lnTo>
                  <a:pt x="818716" y="1396118"/>
                </a:lnTo>
                <a:lnTo>
                  <a:pt x="818901" y="1442655"/>
                </a:lnTo>
                <a:lnTo>
                  <a:pt x="818891" y="1489192"/>
                </a:lnTo>
                <a:lnTo>
                  <a:pt x="818717" y="1535729"/>
                </a:lnTo>
                <a:lnTo>
                  <a:pt x="818410" y="1582267"/>
                </a:lnTo>
                <a:lnTo>
                  <a:pt x="819303" y="1593901"/>
                </a:lnTo>
                <a:lnTo>
                  <a:pt x="822608" y="1599718"/>
                </a:lnTo>
                <a:lnTo>
                  <a:pt x="1285642" y="1599718"/>
                </a:lnTo>
                <a:lnTo>
                  <a:pt x="1289450" y="1593901"/>
                </a:lnTo>
                <a:lnTo>
                  <a:pt x="1290525" y="1582267"/>
                </a:lnTo>
                <a:lnTo>
                  <a:pt x="1290115" y="1535729"/>
                </a:lnTo>
                <a:lnTo>
                  <a:pt x="1289891" y="1489192"/>
                </a:lnTo>
                <a:lnTo>
                  <a:pt x="1289880" y="1442655"/>
                </a:lnTo>
                <a:lnTo>
                  <a:pt x="1290111" y="1396118"/>
                </a:lnTo>
                <a:lnTo>
                  <a:pt x="1290612" y="1349580"/>
                </a:lnTo>
                <a:lnTo>
                  <a:pt x="1289411" y="1337946"/>
                </a:lnTo>
                <a:lnTo>
                  <a:pt x="1285206" y="1326312"/>
                </a:lnTo>
                <a:close/>
              </a:path>
              <a:path w="2118994" h="1600200">
                <a:moveTo>
                  <a:pt x="2107705" y="1326312"/>
                </a:moveTo>
                <a:lnTo>
                  <a:pt x="1660409" y="1326312"/>
                </a:lnTo>
                <a:lnTo>
                  <a:pt x="1652928" y="1332129"/>
                </a:lnTo>
                <a:lnTo>
                  <a:pt x="1648799" y="1337946"/>
                </a:lnTo>
                <a:lnTo>
                  <a:pt x="1647634" y="1349580"/>
                </a:lnTo>
                <a:lnTo>
                  <a:pt x="1648106" y="1396118"/>
                </a:lnTo>
                <a:lnTo>
                  <a:pt x="1648326" y="1442655"/>
                </a:lnTo>
                <a:lnTo>
                  <a:pt x="1648293" y="1489192"/>
                </a:lnTo>
                <a:lnTo>
                  <a:pt x="1648112" y="1529912"/>
                </a:lnTo>
                <a:lnTo>
                  <a:pt x="1647733" y="1576450"/>
                </a:lnTo>
                <a:lnTo>
                  <a:pt x="1648542" y="1588084"/>
                </a:lnTo>
                <a:lnTo>
                  <a:pt x="1651929" y="1599718"/>
                </a:lnTo>
                <a:lnTo>
                  <a:pt x="2114467" y="1599718"/>
                </a:lnTo>
                <a:lnTo>
                  <a:pt x="2117920" y="1588084"/>
                </a:lnTo>
                <a:lnTo>
                  <a:pt x="2118812" y="1582267"/>
                </a:lnTo>
                <a:lnTo>
                  <a:pt x="2118406" y="1535729"/>
                </a:lnTo>
                <a:lnTo>
                  <a:pt x="2118195" y="1489192"/>
                </a:lnTo>
                <a:lnTo>
                  <a:pt x="2118176" y="1442655"/>
                </a:lnTo>
                <a:lnTo>
                  <a:pt x="2118343" y="1396118"/>
                </a:lnTo>
                <a:lnTo>
                  <a:pt x="2118690" y="1349580"/>
                </a:lnTo>
                <a:lnTo>
                  <a:pt x="2117812" y="1337946"/>
                </a:lnTo>
                <a:lnTo>
                  <a:pt x="2114417" y="1332129"/>
                </a:lnTo>
                <a:lnTo>
                  <a:pt x="2107705" y="1326312"/>
                </a:lnTo>
                <a:close/>
              </a:path>
              <a:path w="2118994" h="1600200">
                <a:moveTo>
                  <a:pt x="242313" y="1093625"/>
                </a:moveTo>
                <a:lnTo>
                  <a:pt x="227769" y="1099442"/>
                </a:lnTo>
                <a:lnTo>
                  <a:pt x="218868" y="1105260"/>
                </a:lnTo>
                <a:lnTo>
                  <a:pt x="214514" y="1111077"/>
                </a:lnTo>
                <a:lnTo>
                  <a:pt x="213611" y="1128528"/>
                </a:lnTo>
                <a:lnTo>
                  <a:pt x="214302" y="1169248"/>
                </a:lnTo>
                <a:lnTo>
                  <a:pt x="214278" y="1233237"/>
                </a:lnTo>
                <a:lnTo>
                  <a:pt x="214246" y="1262323"/>
                </a:lnTo>
                <a:lnTo>
                  <a:pt x="214484" y="1303043"/>
                </a:lnTo>
                <a:lnTo>
                  <a:pt x="213611" y="1314677"/>
                </a:lnTo>
                <a:lnTo>
                  <a:pt x="210152" y="1320495"/>
                </a:lnTo>
                <a:lnTo>
                  <a:pt x="203391" y="1326312"/>
                </a:lnTo>
                <a:lnTo>
                  <a:pt x="270024" y="1326312"/>
                </a:lnTo>
                <a:lnTo>
                  <a:pt x="264020" y="1320495"/>
                </a:lnTo>
                <a:lnTo>
                  <a:pt x="260830" y="1314677"/>
                </a:lnTo>
                <a:lnTo>
                  <a:pt x="260003" y="1308860"/>
                </a:lnTo>
                <a:lnTo>
                  <a:pt x="260546" y="1273957"/>
                </a:lnTo>
                <a:lnTo>
                  <a:pt x="260805" y="1239054"/>
                </a:lnTo>
                <a:lnTo>
                  <a:pt x="260614" y="1204151"/>
                </a:lnTo>
                <a:lnTo>
                  <a:pt x="259805" y="1169248"/>
                </a:lnTo>
                <a:lnTo>
                  <a:pt x="260689" y="1157614"/>
                </a:lnTo>
                <a:lnTo>
                  <a:pt x="264861" y="1145980"/>
                </a:lnTo>
                <a:lnTo>
                  <a:pt x="273022" y="1145980"/>
                </a:lnTo>
                <a:lnTo>
                  <a:pt x="285872" y="1140163"/>
                </a:lnTo>
                <a:lnTo>
                  <a:pt x="1902935" y="1140163"/>
                </a:lnTo>
                <a:lnTo>
                  <a:pt x="1903170" y="1128528"/>
                </a:lnTo>
                <a:lnTo>
                  <a:pt x="1902052" y="1111077"/>
                </a:lnTo>
                <a:lnTo>
                  <a:pt x="1897053" y="1099442"/>
                </a:lnTo>
                <a:lnTo>
                  <a:pt x="293479" y="1099442"/>
                </a:lnTo>
                <a:lnTo>
                  <a:pt x="242313" y="1093625"/>
                </a:lnTo>
                <a:close/>
              </a:path>
              <a:path w="2118994" h="1600200">
                <a:moveTo>
                  <a:pt x="1086057" y="1145980"/>
                </a:moveTo>
                <a:lnTo>
                  <a:pt x="1031908" y="1145980"/>
                </a:lnTo>
                <a:lnTo>
                  <a:pt x="1035350" y="1151797"/>
                </a:lnTo>
                <a:lnTo>
                  <a:pt x="1036262" y="1163431"/>
                </a:lnTo>
                <a:lnTo>
                  <a:pt x="1035851" y="1198334"/>
                </a:lnTo>
                <a:lnTo>
                  <a:pt x="1035777" y="1215786"/>
                </a:lnTo>
                <a:lnTo>
                  <a:pt x="1035732" y="1239054"/>
                </a:lnTo>
                <a:lnTo>
                  <a:pt x="1035883" y="1268140"/>
                </a:lnTo>
                <a:lnTo>
                  <a:pt x="1036460" y="1303043"/>
                </a:lnTo>
                <a:lnTo>
                  <a:pt x="1035401" y="1314677"/>
                </a:lnTo>
                <a:lnTo>
                  <a:pt x="1031444" y="1320495"/>
                </a:lnTo>
                <a:lnTo>
                  <a:pt x="1024320" y="1326312"/>
                </a:lnTo>
                <a:lnTo>
                  <a:pt x="1091847" y="1326312"/>
                </a:lnTo>
                <a:lnTo>
                  <a:pt x="1085328" y="1320495"/>
                </a:lnTo>
                <a:lnTo>
                  <a:pt x="1081842" y="1314677"/>
                </a:lnTo>
                <a:lnTo>
                  <a:pt x="1080973" y="1303043"/>
                </a:lnTo>
                <a:lnTo>
                  <a:pt x="1081671" y="1273957"/>
                </a:lnTo>
                <a:lnTo>
                  <a:pt x="1082003" y="1239054"/>
                </a:lnTo>
                <a:lnTo>
                  <a:pt x="1081774" y="1204151"/>
                </a:lnTo>
                <a:lnTo>
                  <a:pt x="1080787" y="1169248"/>
                </a:lnTo>
                <a:lnTo>
                  <a:pt x="1081586" y="1157614"/>
                </a:lnTo>
                <a:lnTo>
                  <a:pt x="1086057" y="1145980"/>
                </a:lnTo>
                <a:close/>
              </a:path>
              <a:path w="2118994" h="1600200">
                <a:moveTo>
                  <a:pt x="1902935" y="1140163"/>
                </a:moveTo>
                <a:lnTo>
                  <a:pt x="1836319" y="1140163"/>
                </a:lnTo>
                <a:lnTo>
                  <a:pt x="1846644" y="1145980"/>
                </a:lnTo>
                <a:lnTo>
                  <a:pt x="1852751" y="1145980"/>
                </a:lnTo>
                <a:lnTo>
                  <a:pt x="1855628" y="1151797"/>
                </a:lnTo>
                <a:lnTo>
                  <a:pt x="1856261" y="1163431"/>
                </a:lnTo>
                <a:lnTo>
                  <a:pt x="1855814" y="1198334"/>
                </a:lnTo>
                <a:lnTo>
                  <a:pt x="1855604" y="1233237"/>
                </a:lnTo>
                <a:lnTo>
                  <a:pt x="1855792" y="1268140"/>
                </a:lnTo>
                <a:lnTo>
                  <a:pt x="1856540" y="1303043"/>
                </a:lnTo>
                <a:lnTo>
                  <a:pt x="1855424" y="1314677"/>
                </a:lnTo>
                <a:lnTo>
                  <a:pt x="1851234" y="1320495"/>
                </a:lnTo>
                <a:lnTo>
                  <a:pt x="1844002" y="1326312"/>
                </a:lnTo>
                <a:lnTo>
                  <a:pt x="1913652" y="1326312"/>
                </a:lnTo>
                <a:lnTo>
                  <a:pt x="1906768" y="1320495"/>
                </a:lnTo>
                <a:lnTo>
                  <a:pt x="1903108" y="1314677"/>
                </a:lnTo>
                <a:lnTo>
                  <a:pt x="1902152" y="1303043"/>
                </a:lnTo>
                <a:lnTo>
                  <a:pt x="1902422" y="1268140"/>
                </a:lnTo>
                <a:lnTo>
                  <a:pt x="1902376" y="1233237"/>
                </a:lnTo>
                <a:lnTo>
                  <a:pt x="1902345" y="1169248"/>
                </a:lnTo>
                <a:lnTo>
                  <a:pt x="1902935" y="1140163"/>
                </a:lnTo>
                <a:close/>
              </a:path>
              <a:path w="2118994" h="1600200">
                <a:moveTo>
                  <a:pt x="1109547" y="1140163"/>
                </a:moveTo>
                <a:lnTo>
                  <a:pt x="1015303" y="1140163"/>
                </a:lnTo>
                <a:lnTo>
                  <a:pt x="1025404" y="1145980"/>
                </a:lnTo>
                <a:lnTo>
                  <a:pt x="1095083" y="1145980"/>
                </a:lnTo>
                <a:lnTo>
                  <a:pt x="1109547" y="1140163"/>
                </a:lnTo>
                <a:close/>
              </a:path>
              <a:path w="2118994" h="1600200">
                <a:moveTo>
                  <a:pt x="1581364" y="1140163"/>
                </a:moveTo>
                <a:lnTo>
                  <a:pt x="1109547" y="1140163"/>
                </a:lnTo>
                <a:lnTo>
                  <a:pt x="1162685" y="1145980"/>
                </a:lnTo>
                <a:lnTo>
                  <a:pt x="1428391" y="1145980"/>
                </a:lnTo>
                <a:lnTo>
                  <a:pt x="1581364" y="1140163"/>
                </a:lnTo>
                <a:close/>
              </a:path>
              <a:path w="2118994" h="1600200">
                <a:moveTo>
                  <a:pt x="684861" y="1093625"/>
                </a:moveTo>
                <a:lnTo>
                  <a:pt x="613803" y="1093625"/>
                </a:lnTo>
                <a:lnTo>
                  <a:pt x="600476" y="1099442"/>
                </a:lnTo>
                <a:lnTo>
                  <a:pt x="698757" y="1099442"/>
                </a:lnTo>
                <a:lnTo>
                  <a:pt x="684861" y="1093625"/>
                </a:lnTo>
                <a:close/>
              </a:path>
              <a:path w="2118994" h="1600200">
                <a:moveTo>
                  <a:pt x="1321812" y="1093625"/>
                </a:moveTo>
                <a:lnTo>
                  <a:pt x="1059077" y="1093625"/>
                </a:lnTo>
                <a:lnTo>
                  <a:pt x="1059077" y="1099442"/>
                </a:lnTo>
                <a:lnTo>
                  <a:pt x="1374357" y="1099442"/>
                </a:lnTo>
                <a:lnTo>
                  <a:pt x="1321812" y="1093625"/>
                </a:lnTo>
                <a:close/>
              </a:path>
              <a:path w="2118994" h="1600200">
                <a:moveTo>
                  <a:pt x="1504614" y="1093625"/>
                </a:moveTo>
                <a:lnTo>
                  <a:pt x="1437335" y="1093625"/>
                </a:lnTo>
                <a:lnTo>
                  <a:pt x="1426902" y="1099442"/>
                </a:lnTo>
                <a:lnTo>
                  <a:pt x="1517068" y="1099442"/>
                </a:lnTo>
                <a:lnTo>
                  <a:pt x="1504614" y="1093625"/>
                </a:lnTo>
                <a:close/>
              </a:path>
              <a:path w="2118994" h="1600200">
                <a:moveTo>
                  <a:pt x="1872729" y="1093625"/>
                </a:moveTo>
                <a:lnTo>
                  <a:pt x="1821924" y="1099442"/>
                </a:lnTo>
                <a:lnTo>
                  <a:pt x="1887502" y="1099442"/>
                </a:lnTo>
                <a:lnTo>
                  <a:pt x="1872729" y="1093625"/>
                </a:lnTo>
                <a:close/>
              </a:path>
              <a:path w="2118994" h="1600200">
                <a:moveTo>
                  <a:pt x="682365" y="942379"/>
                </a:moveTo>
                <a:lnTo>
                  <a:pt x="615215" y="942379"/>
                </a:lnTo>
                <a:lnTo>
                  <a:pt x="622144" y="948196"/>
                </a:lnTo>
                <a:lnTo>
                  <a:pt x="625716" y="954014"/>
                </a:lnTo>
                <a:lnTo>
                  <a:pt x="626502" y="965648"/>
                </a:lnTo>
                <a:lnTo>
                  <a:pt x="625812" y="994734"/>
                </a:lnTo>
                <a:lnTo>
                  <a:pt x="625502" y="1018002"/>
                </a:lnTo>
                <a:lnTo>
                  <a:pt x="625629" y="1047088"/>
                </a:lnTo>
                <a:lnTo>
                  <a:pt x="626252" y="1070357"/>
                </a:lnTo>
                <a:lnTo>
                  <a:pt x="625577" y="1081991"/>
                </a:lnTo>
                <a:lnTo>
                  <a:pt x="621799" y="1093625"/>
                </a:lnTo>
                <a:lnTo>
                  <a:pt x="676240" y="1093625"/>
                </a:lnTo>
                <a:lnTo>
                  <a:pt x="671958" y="1081991"/>
                </a:lnTo>
                <a:lnTo>
                  <a:pt x="671079" y="1070357"/>
                </a:lnTo>
                <a:lnTo>
                  <a:pt x="671692" y="1041271"/>
                </a:lnTo>
                <a:lnTo>
                  <a:pt x="671849" y="1018002"/>
                </a:lnTo>
                <a:lnTo>
                  <a:pt x="671629" y="988916"/>
                </a:lnTo>
                <a:lnTo>
                  <a:pt x="671113" y="965648"/>
                </a:lnTo>
                <a:lnTo>
                  <a:pt x="672178" y="954014"/>
                </a:lnTo>
                <a:lnTo>
                  <a:pt x="675929" y="948196"/>
                </a:lnTo>
                <a:lnTo>
                  <a:pt x="682365" y="942379"/>
                </a:lnTo>
                <a:close/>
              </a:path>
              <a:path w="2118994" h="1600200">
                <a:moveTo>
                  <a:pt x="1505853" y="942379"/>
                </a:moveTo>
                <a:lnTo>
                  <a:pt x="1434004" y="942379"/>
                </a:lnTo>
                <a:lnTo>
                  <a:pt x="1441744" y="948196"/>
                </a:lnTo>
                <a:lnTo>
                  <a:pt x="1446140" y="954014"/>
                </a:lnTo>
                <a:lnTo>
                  <a:pt x="1447210" y="965648"/>
                </a:lnTo>
                <a:lnTo>
                  <a:pt x="1446521" y="994734"/>
                </a:lnTo>
                <a:lnTo>
                  <a:pt x="1446485" y="1023819"/>
                </a:lnTo>
                <a:lnTo>
                  <a:pt x="1446888" y="1047088"/>
                </a:lnTo>
                <a:lnTo>
                  <a:pt x="1447518" y="1076174"/>
                </a:lnTo>
                <a:lnTo>
                  <a:pt x="1446842" y="1087808"/>
                </a:lnTo>
                <a:lnTo>
                  <a:pt x="1443715" y="1093625"/>
                </a:lnTo>
                <a:lnTo>
                  <a:pt x="1496813" y="1093625"/>
                </a:lnTo>
                <a:lnTo>
                  <a:pt x="1492911" y="1081991"/>
                </a:lnTo>
                <a:lnTo>
                  <a:pt x="1492159" y="1070357"/>
                </a:lnTo>
                <a:lnTo>
                  <a:pt x="1493079" y="1047088"/>
                </a:lnTo>
                <a:lnTo>
                  <a:pt x="1493625" y="1018002"/>
                </a:lnTo>
                <a:lnTo>
                  <a:pt x="1493695" y="994734"/>
                </a:lnTo>
                <a:lnTo>
                  <a:pt x="1493189" y="965648"/>
                </a:lnTo>
                <a:lnTo>
                  <a:pt x="1494314" y="954014"/>
                </a:lnTo>
                <a:lnTo>
                  <a:pt x="1498540" y="948196"/>
                </a:lnTo>
                <a:lnTo>
                  <a:pt x="1505853" y="942379"/>
                </a:lnTo>
                <a:close/>
              </a:path>
              <a:path w="2118994" h="1600200">
                <a:moveTo>
                  <a:pt x="870632" y="668973"/>
                </a:moveTo>
                <a:lnTo>
                  <a:pt x="421739" y="668973"/>
                </a:lnTo>
                <a:lnTo>
                  <a:pt x="414929" y="674790"/>
                </a:lnTo>
                <a:lnTo>
                  <a:pt x="411350" y="680607"/>
                </a:lnTo>
                <a:lnTo>
                  <a:pt x="410377" y="692241"/>
                </a:lnTo>
                <a:lnTo>
                  <a:pt x="410745" y="738779"/>
                </a:lnTo>
                <a:lnTo>
                  <a:pt x="410942" y="785316"/>
                </a:lnTo>
                <a:lnTo>
                  <a:pt x="410946" y="831853"/>
                </a:lnTo>
                <a:lnTo>
                  <a:pt x="410733" y="878390"/>
                </a:lnTo>
                <a:lnTo>
                  <a:pt x="410284" y="924928"/>
                </a:lnTo>
                <a:lnTo>
                  <a:pt x="411477" y="936562"/>
                </a:lnTo>
                <a:lnTo>
                  <a:pt x="415654" y="942379"/>
                </a:lnTo>
                <a:lnTo>
                  <a:pt x="877487" y="942379"/>
                </a:lnTo>
                <a:lnTo>
                  <a:pt x="881487" y="930745"/>
                </a:lnTo>
                <a:lnTo>
                  <a:pt x="882585" y="919111"/>
                </a:lnTo>
                <a:lnTo>
                  <a:pt x="882105" y="878390"/>
                </a:lnTo>
                <a:lnTo>
                  <a:pt x="881857" y="831853"/>
                </a:lnTo>
                <a:lnTo>
                  <a:pt x="881836" y="785316"/>
                </a:lnTo>
                <a:lnTo>
                  <a:pt x="882037" y="738779"/>
                </a:lnTo>
                <a:lnTo>
                  <a:pt x="882457" y="692241"/>
                </a:lnTo>
                <a:lnTo>
                  <a:pt x="881388" y="680607"/>
                </a:lnTo>
                <a:lnTo>
                  <a:pt x="877590" y="674790"/>
                </a:lnTo>
                <a:lnTo>
                  <a:pt x="870632" y="668973"/>
                </a:lnTo>
                <a:close/>
              </a:path>
              <a:path w="2118994" h="1600200">
                <a:moveTo>
                  <a:pt x="1698782" y="668973"/>
                </a:moveTo>
                <a:lnTo>
                  <a:pt x="1249469" y="668973"/>
                </a:lnTo>
                <a:lnTo>
                  <a:pt x="1242564" y="674790"/>
                </a:lnTo>
                <a:lnTo>
                  <a:pt x="1238810" y="680607"/>
                </a:lnTo>
                <a:lnTo>
                  <a:pt x="1237763" y="692241"/>
                </a:lnTo>
                <a:lnTo>
                  <a:pt x="1238191" y="738779"/>
                </a:lnTo>
                <a:lnTo>
                  <a:pt x="1238390" y="785316"/>
                </a:lnTo>
                <a:lnTo>
                  <a:pt x="1238379" y="831853"/>
                </a:lnTo>
                <a:lnTo>
                  <a:pt x="1238174" y="878390"/>
                </a:lnTo>
                <a:lnTo>
                  <a:pt x="1237792" y="924928"/>
                </a:lnTo>
                <a:lnTo>
                  <a:pt x="1238641" y="936562"/>
                </a:lnTo>
                <a:lnTo>
                  <a:pt x="1241880" y="942379"/>
                </a:lnTo>
                <a:lnTo>
                  <a:pt x="1704868" y="942379"/>
                </a:lnTo>
                <a:lnTo>
                  <a:pt x="1708496" y="930745"/>
                </a:lnTo>
                <a:lnTo>
                  <a:pt x="1709412" y="919111"/>
                </a:lnTo>
                <a:lnTo>
                  <a:pt x="1708902" y="866756"/>
                </a:lnTo>
                <a:lnTo>
                  <a:pt x="1708744" y="808585"/>
                </a:lnTo>
                <a:lnTo>
                  <a:pt x="1708906" y="750413"/>
                </a:lnTo>
                <a:lnTo>
                  <a:pt x="1709354" y="692241"/>
                </a:lnTo>
                <a:lnTo>
                  <a:pt x="1708697" y="680607"/>
                </a:lnTo>
                <a:lnTo>
                  <a:pt x="1705604" y="674790"/>
                </a:lnTo>
                <a:lnTo>
                  <a:pt x="1698782" y="668973"/>
                </a:lnTo>
                <a:close/>
              </a:path>
              <a:path w="2118994" h="1600200">
                <a:moveTo>
                  <a:pt x="1480339" y="465372"/>
                </a:moveTo>
                <a:lnTo>
                  <a:pt x="641633" y="465372"/>
                </a:lnTo>
                <a:lnTo>
                  <a:pt x="632240" y="471189"/>
                </a:lnTo>
                <a:lnTo>
                  <a:pt x="627119" y="477007"/>
                </a:lnTo>
                <a:lnTo>
                  <a:pt x="626013" y="494458"/>
                </a:lnTo>
                <a:lnTo>
                  <a:pt x="626945" y="529361"/>
                </a:lnTo>
                <a:lnTo>
                  <a:pt x="626916" y="570081"/>
                </a:lnTo>
                <a:lnTo>
                  <a:pt x="626811" y="587533"/>
                </a:lnTo>
                <a:lnTo>
                  <a:pt x="626762" y="610801"/>
                </a:lnTo>
                <a:lnTo>
                  <a:pt x="627095" y="645704"/>
                </a:lnTo>
                <a:lnTo>
                  <a:pt x="626256" y="657338"/>
                </a:lnTo>
                <a:lnTo>
                  <a:pt x="622441" y="663156"/>
                </a:lnTo>
                <a:lnTo>
                  <a:pt x="614771" y="668973"/>
                </a:lnTo>
                <a:lnTo>
                  <a:pt x="677973" y="668973"/>
                </a:lnTo>
                <a:lnTo>
                  <a:pt x="673509" y="657338"/>
                </a:lnTo>
                <a:lnTo>
                  <a:pt x="672539" y="645704"/>
                </a:lnTo>
                <a:lnTo>
                  <a:pt x="673465" y="616618"/>
                </a:lnTo>
                <a:lnTo>
                  <a:pt x="673726" y="587533"/>
                </a:lnTo>
                <a:lnTo>
                  <a:pt x="673430" y="564264"/>
                </a:lnTo>
                <a:lnTo>
                  <a:pt x="672684" y="535178"/>
                </a:lnTo>
                <a:lnTo>
                  <a:pt x="673465" y="523544"/>
                </a:lnTo>
                <a:lnTo>
                  <a:pt x="677158" y="517727"/>
                </a:lnTo>
                <a:lnTo>
                  <a:pt x="684430" y="511909"/>
                </a:lnTo>
                <a:lnTo>
                  <a:pt x="1494472" y="511909"/>
                </a:lnTo>
                <a:lnTo>
                  <a:pt x="1494800" y="494458"/>
                </a:lnTo>
                <a:lnTo>
                  <a:pt x="1493893" y="482824"/>
                </a:lnTo>
                <a:lnTo>
                  <a:pt x="1489366" y="471189"/>
                </a:lnTo>
                <a:lnTo>
                  <a:pt x="1480339" y="465372"/>
                </a:lnTo>
                <a:close/>
              </a:path>
              <a:path w="2118994" h="1600200">
                <a:moveTo>
                  <a:pt x="1494472" y="511909"/>
                </a:moveTo>
                <a:lnTo>
                  <a:pt x="1433807" y="511909"/>
                </a:lnTo>
                <a:lnTo>
                  <a:pt x="1443611" y="517727"/>
                </a:lnTo>
                <a:lnTo>
                  <a:pt x="1447223" y="523544"/>
                </a:lnTo>
                <a:lnTo>
                  <a:pt x="1447739" y="546812"/>
                </a:lnTo>
                <a:lnTo>
                  <a:pt x="1447617" y="570081"/>
                </a:lnTo>
                <a:lnTo>
                  <a:pt x="1447488" y="587533"/>
                </a:lnTo>
                <a:lnTo>
                  <a:pt x="1447471" y="604984"/>
                </a:lnTo>
                <a:lnTo>
                  <a:pt x="1447511" y="622435"/>
                </a:lnTo>
                <a:lnTo>
                  <a:pt x="1448106" y="645704"/>
                </a:lnTo>
                <a:lnTo>
                  <a:pt x="1447308" y="657338"/>
                </a:lnTo>
                <a:lnTo>
                  <a:pt x="1443512" y="663156"/>
                </a:lnTo>
                <a:lnTo>
                  <a:pt x="1436142" y="668973"/>
                </a:lnTo>
                <a:lnTo>
                  <a:pt x="1505313" y="668973"/>
                </a:lnTo>
                <a:lnTo>
                  <a:pt x="1498180" y="663156"/>
                </a:lnTo>
                <a:lnTo>
                  <a:pt x="1494668" y="657338"/>
                </a:lnTo>
                <a:lnTo>
                  <a:pt x="1493875" y="645704"/>
                </a:lnTo>
                <a:lnTo>
                  <a:pt x="1494136" y="616618"/>
                </a:lnTo>
                <a:lnTo>
                  <a:pt x="1494101" y="587533"/>
                </a:lnTo>
                <a:lnTo>
                  <a:pt x="1494036" y="570081"/>
                </a:lnTo>
                <a:lnTo>
                  <a:pt x="1494035" y="535178"/>
                </a:lnTo>
                <a:lnTo>
                  <a:pt x="1494472" y="511909"/>
                </a:lnTo>
                <a:close/>
              </a:path>
              <a:path w="2118994" h="1600200">
                <a:moveTo>
                  <a:pt x="1094024" y="273406"/>
                </a:moveTo>
                <a:lnTo>
                  <a:pt x="1026330" y="273406"/>
                </a:lnTo>
                <a:lnTo>
                  <a:pt x="1033237" y="279223"/>
                </a:lnTo>
                <a:lnTo>
                  <a:pt x="1036776" y="285040"/>
                </a:lnTo>
                <a:lnTo>
                  <a:pt x="1037670" y="296675"/>
                </a:lnTo>
                <a:lnTo>
                  <a:pt x="1037180" y="331578"/>
                </a:lnTo>
                <a:lnTo>
                  <a:pt x="1036922" y="366480"/>
                </a:lnTo>
                <a:lnTo>
                  <a:pt x="1037121" y="401383"/>
                </a:lnTo>
                <a:lnTo>
                  <a:pt x="1038002" y="436286"/>
                </a:lnTo>
                <a:lnTo>
                  <a:pt x="1037021" y="453738"/>
                </a:lnTo>
                <a:lnTo>
                  <a:pt x="1032299" y="459555"/>
                </a:lnTo>
                <a:lnTo>
                  <a:pt x="1023077" y="465372"/>
                </a:lnTo>
                <a:lnTo>
                  <a:pt x="1087544" y="465372"/>
                </a:lnTo>
                <a:lnTo>
                  <a:pt x="1082861" y="453738"/>
                </a:lnTo>
                <a:lnTo>
                  <a:pt x="1081642" y="442104"/>
                </a:lnTo>
                <a:lnTo>
                  <a:pt x="1082424" y="407201"/>
                </a:lnTo>
                <a:lnTo>
                  <a:pt x="1082620" y="372298"/>
                </a:lnTo>
                <a:lnTo>
                  <a:pt x="1082372" y="331578"/>
                </a:lnTo>
                <a:lnTo>
                  <a:pt x="1081822" y="296675"/>
                </a:lnTo>
                <a:lnTo>
                  <a:pt x="1082905" y="285040"/>
                </a:lnTo>
                <a:lnTo>
                  <a:pt x="1086857" y="279223"/>
                </a:lnTo>
                <a:lnTo>
                  <a:pt x="1094024" y="273406"/>
                </a:lnTo>
                <a:close/>
              </a:path>
              <a:path w="2118994" h="1600200">
                <a:moveTo>
                  <a:pt x="1285855" y="0"/>
                </a:moveTo>
                <a:lnTo>
                  <a:pt x="824708" y="0"/>
                </a:lnTo>
                <a:lnTo>
                  <a:pt x="820513" y="5817"/>
                </a:lnTo>
                <a:lnTo>
                  <a:pt x="819253" y="17451"/>
                </a:lnTo>
                <a:lnTo>
                  <a:pt x="819758" y="63988"/>
                </a:lnTo>
                <a:lnTo>
                  <a:pt x="819967" y="110526"/>
                </a:lnTo>
                <a:lnTo>
                  <a:pt x="819985" y="162880"/>
                </a:lnTo>
                <a:lnTo>
                  <a:pt x="819760" y="209417"/>
                </a:lnTo>
                <a:lnTo>
                  <a:pt x="819346" y="255954"/>
                </a:lnTo>
                <a:lnTo>
                  <a:pt x="820307" y="267589"/>
                </a:lnTo>
                <a:lnTo>
                  <a:pt x="823770" y="273406"/>
                </a:lnTo>
                <a:lnTo>
                  <a:pt x="1285529" y="273406"/>
                </a:lnTo>
                <a:lnTo>
                  <a:pt x="1289771" y="261772"/>
                </a:lnTo>
                <a:lnTo>
                  <a:pt x="1290990" y="250137"/>
                </a:lnTo>
                <a:lnTo>
                  <a:pt x="1290484" y="203600"/>
                </a:lnTo>
                <a:lnTo>
                  <a:pt x="1290273" y="162880"/>
                </a:lnTo>
                <a:lnTo>
                  <a:pt x="1290256" y="110526"/>
                </a:lnTo>
                <a:lnTo>
                  <a:pt x="1290510" y="63988"/>
                </a:lnTo>
                <a:lnTo>
                  <a:pt x="1290996" y="17451"/>
                </a:lnTo>
                <a:lnTo>
                  <a:pt x="1289840" y="11634"/>
                </a:lnTo>
                <a:lnTo>
                  <a:pt x="1285855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603250"/>
            <a:ext cx="18093690" cy="241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455705" y="14038270"/>
            <a:ext cx="2785109" cy="269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rgbClr val="9FA1A4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925"/>
              </a:lnSpc>
            </a:pPr>
            <a:r>
              <a:rPr spc="5" dirty="0"/>
              <a:t>Insert charts </a:t>
            </a:r>
            <a:r>
              <a:rPr dirty="0"/>
              <a:t>and/or</a:t>
            </a:r>
            <a:r>
              <a:rPr spc="-20" dirty="0"/>
              <a:t> </a:t>
            </a:r>
            <a:r>
              <a:rPr dirty="0"/>
              <a:t>visuals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xxx@ucf.edu" TargetMode="External"/><Relationship Id="rId2" Type="http://schemas.openxmlformats.org/officeDocument/2006/relationships/hyperlink" Target="mailto:xxxx@knights.ucf.edu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xxxx@ucf.edu" TargetMode="External"/><Relationship Id="rId2" Type="http://schemas.openxmlformats.org/officeDocument/2006/relationships/hyperlink" Target="mailto:xxxx@knights.ucf.edu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xxxx@ucf.edu" TargetMode="External"/><Relationship Id="rId2" Type="http://schemas.openxmlformats.org/officeDocument/2006/relationships/hyperlink" Target="mailto:xxxx@knights.ucf.edu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18950" y="11799594"/>
            <a:ext cx="4079875" cy="290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659765">
              <a:lnSpc>
                <a:spcPct val="100000"/>
              </a:lnSpc>
              <a:spcBef>
                <a:spcPts val="5"/>
              </a:spcBef>
            </a:pPr>
            <a:r>
              <a:rPr sz="1900" b="1" spc="5" dirty="0">
                <a:solidFill>
                  <a:srgbClr val="9FA1A4"/>
                </a:solidFill>
                <a:latin typeface="Calibri"/>
                <a:cs typeface="Calibri"/>
              </a:rPr>
              <a:t>Insert charts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and/or</a:t>
            </a:r>
            <a:r>
              <a:rPr sz="1900" b="1" spc="-20" dirty="0">
                <a:solidFill>
                  <a:srgbClr val="9FA1A4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visuals</a:t>
            </a:r>
            <a:endParaRPr sz="19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808502" y="11799594"/>
            <a:ext cx="4079875" cy="2902585"/>
          </a:xfrm>
          <a:custGeom>
            <a:avLst/>
            <a:gdLst/>
            <a:ahLst/>
            <a:cxnLst/>
            <a:rect l="l" t="t" r="r" b="b"/>
            <a:pathLst>
              <a:path w="4079875" h="2902584">
                <a:moveTo>
                  <a:pt x="0" y="2902163"/>
                </a:moveTo>
                <a:lnTo>
                  <a:pt x="4079631" y="2902163"/>
                </a:lnTo>
                <a:lnTo>
                  <a:pt x="4079631" y="0"/>
                </a:lnTo>
                <a:lnTo>
                  <a:pt x="0" y="0"/>
                </a:lnTo>
                <a:lnTo>
                  <a:pt x="0" y="290216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62999" y="12268703"/>
            <a:ext cx="1570990" cy="1536065"/>
          </a:xfrm>
          <a:custGeom>
            <a:avLst/>
            <a:gdLst/>
            <a:ahLst/>
            <a:cxnLst/>
            <a:rect l="l" t="t" r="r" b="b"/>
            <a:pathLst>
              <a:path w="1570990" h="1536065">
                <a:moveTo>
                  <a:pt x="32156" y="0"/>
                </a:moveTo>
                <a:lnTo>
                  <a:pt x="20578" y="5817"/>
                </a:lnTo>
                <a:lnTo>
                  <a:pt x="0" y="17451"/>
                </a:lnTo>
                <a:lnTo>
                  <a:pt x="0" y="1518278"/>
                </a:lnTo>
                <a:lnTo>
                  <a:pt x="14209" y="1529912"/>
                </a:lnTo>
                <a:lnTo>
                  <a:pt x="29842" y="1535729"/>
                </a:lnTo>
                <a:lnTo>
                  <a:pt x="1509469" y="1535729"/>
                </a:lnTo>
                <a:lnTo>
                  <a:pt x="1522638" y="1529912"/>
                </a:lnTo>
                <a:lnTo>
                  <a:pt x="1531968" y="1524095"/>
                </a:lnTo>
                <a:lnTo>
                  <a:pt x="1535677" y="1506644"/>
                </a:lnTo>
                <a:lnTo>
                  <a:pt x="1532360" y="1489192"/>
                </a:lnTo>
                <a:lnTo>
                  <a:pt x="1522935" y="1477558"/>
                </a:lnTo>
                <a:lnTo>
                  <a:pt x="1509173" y="1471741"/>
                </a:lnTo>
                <a:lnTo>
                  <a:pt x="75466" y="1471741"/>
                </a:lnTo>
                <a:lnTo>
                  <a:pt x="68178" y="1465923"/>
                </a:lnTo>
                <a:lnTo>
                  <a:pt x="64430" y="1460106"/>
                </a:lnTo>
                <a:lnTo>
                  <a:pt x="63471" y="1448472"/>
                </a:lnTo>
                <a:lnTo>
                  <a:pt x="63997" y="1401935"/>
                </a:lnTo>
                <a:lnTo>
                  <a:pt x="64251" y="1361215"/>
                </a:lnTo>
                <a:lnTo>
                  <a:pt x="64060" y="1314677"/>
                </a:lnTo>
                <a:lnTo>
                  <a:pt x="63255" y="1273957"/>
                </a:lnTo>
                <a:lnTo>
                  <a:pt x="64468" y="1256506"/>
                </a:lnTo>
                <a:lnTo>
                  <a:pt x="69605" y="1250689"/>
                </a:lnTo>
                <a:lnTo>
                  <a:pt x="79447" y="1244871"/>
                </a:lnTo>
                <a:lnTo>
                  <a:pt x="94773" y="1239054"/>
                </a:lnTo>
                <a:lnTo>
                  <a:pt x="358707" y="1239054"/>
                </a:lnTo>
                <a:lnTo>
                  <a:pt x="374750" y="1233237"/>
                </a:lnTo>
                <a:lnTo>
                  <a:pt x="387937" y="1221603"/>
                </a:lnTo>
                <a:lnTo>
                  <a:pt x="399132" y="1209969"/>
                </a:lnTo>
                <a:lnTo>
                  <a:pt x="413459" y="1180883"/>
                </a:lnTo>
                <a:lnTo>
                  <a:pt x="87600" y="1180883"/>
                </a:lnTo>
                <a:lnTo>
                  <a:pt x="76243" y="1175066"/>
                </a:lnTo>
                <a:lnTo>
                  <a:pt x="68671" y="1175066"/>
                </a:lnTo>
                <a:lnTo>
                  <a:pt x="64520" y="1163431"/>
                </a:lnTo>
                <a:lnTo>
                  <a:pt x="63424" y="1151797"/>
                </a:lnTo>
                <a:lnTo>
                  <a:pt x="63948" y="1116894"/>
                </a:lnTo>
                <a:lnTo>
                  <a:pt x="63997" y="1099442"/>
                </a:lnTo>
                <a:lnTo>
                  <a:pt x="63964" y="1064540"/>
                </a:lnTo>
                <a:lnTo>
                  <a:pt x="63882" y="1047088"/>
                </a:lnTo>
                <a:lnTo>
                  <a:pt x="63628" y="1012185"/>
                </a:lnTo>
                <a:lnTo>
                  <a:pt x="64123" y="1006368"/>
                </a:lnTo>
                <a:lnTo>
                  <a:pt x="107677" y="942379"/>
                </a:lnTo>
                <a:lnTo>
                  <a:pt x="149609" y="895842"/>
                </a:lnTo>
                <a:lnTo>
                  <a:pt x="63756" y="895842"/>
                </a:lnTo>
                <a:lnTo>
                  <a:pt x="63723" y="232686"/>
                </a:lnTo>
                <a:lnTo>
                  <a:pt x="63686" y="52354"/>
                </a:lnTo>
                <a:lnTo>
                  <a:pt x="63777" y="34902"/>
                </a:lnTo>
                <a:lnTo>
                  <a:pt x="62458" y="23268"/>
                </a:lnTo>
                <a:lnTo>
                  <a:pt x="57326" y="11634"/>
                </a:lnTo>
                <a:lnTo>
                  <a:pt x="45978" y="5817"/>
                </a:lnTo>
                <a:lnTo>
                  <a:pt x="32156" y="0"/>
                </a:lnTo>
                <a:close/>
              </a:path>
              <a:path w="1570990" h="1536065">
                <a:moveTo>
                  <a:pt x="1382217" y="1064540"/>
                </a:moveTo>
                <a:lnTo>
                  <a:pt x="1287134" y="1064540"/>
                </a:lnTo>
                <a:lnTo>
                  <a:pt x="1297709" y="1076174"/>
                </a:lnTo>
                <a:lnTo>
                  <a:pt x="1339341" y="1111077"/>
                </a:lnTo>
                <a:lnTo>
                  <a:pt x="1381260" y="1151797"/>
                </a:lnTo>
                <a:lnTo>
                  <a:pt x="1465303" y="1221603"/>
                </a:lnTo>
                <a:lnTo>
                  <a:pt x="1507097" y="1262323"/>
                </a:lnTo>
                <a:lnTo>
                  <a:pt x="1524606" y="1273957"/>
                </a:lnTo>
                <a:lnTo>
                  <a:pt x="1540806" y="1273957"/>
                </a:lnTo>
                <a:lnTo>
                  <a:pt x="1556036" y="1268140"/>
                </a:lnTo>
                <a:lnTo>
                  <a:pt x="1570632" y="1256506"/>
                </a:lnTo>
                <a:lnTo>
                  <a:pt x="1570632" y="1233237"/>
                </a:lnTo>
                <a:lnTo>
                  <a:pt x="1566078" y="1227420"/>
                </a:lnTo>
                <a:lnTo>
                  <a:pt x="1561569" y="1221603"/>
                </a:lnTo>
                <a:lnTo>
                  <a:pt x="1556933" y="1215786"/>
                </a:lnTo>
                <a:lnTo>
                  <a:pt x="1552000" y="1215786"/>
                </a:lnTo>
                <a:lnTo>
                  <a:pt x="1511275" y="1175066"/>
                </a:lnTo>
                <a:lnTo>
                  <a:pt x="1382217" y="1064540"/>
                </a:lnTo>
                <a:close/>
              </a:path>
              <a:path w="1570990" h="1536065">
                <a:moveTo>
                  <a:pt x="358707" y="1239054"/>
                </a:moveTo>
                <a:lnTo>
                  <a:pt x="94773" y="1239054"/>
                </a:lnTo>
                <a:lnTo>
                  <a:pt x="143604" y="1244871"/>
                </a:lnTo>
                <a:lnTo>
                  <a:pt x="338942" y="1244871"/>
                </a:lnTo>
                <a:lnTo>
                  <a:pt x="358707" y="1239054"/>
                </a:lnTo>
                <a:close/>
              </a:path>
              <a:path w="1570990" h="1536065">
                <a:moveTo>
                  <a:pt x="1000665" y="843488"/>
                </a:moveTo>
                <a:lnTo>
                  <a:pt x="932729" y="843488"/>
                </a:lnTo>
                <a:lnTo>
                  <a:pt x="948984" y="895842"/>
                </a:lnTo>
                <a:lnTo>
                  <a:pt x="981118" y="1000551"/>
                </a:lnTo>
                <a:lnTo>
                  <a:pt x="1012963" y="1105260"/>
                </a:lnTo>
                <a:lnTo>
                  <a:pt x="1028859" y="1151797"/>
                </a:lnTo>
                <a:lnTo>
                  <a:pt x="1044779" y="1204151"/>
                </a:lnTo>
                <a:lnTo>
                  <a:pt x="1056782" y="1233237"/>
                </a:lnTo>
                <a:lnTo>
                  <a:pt x="1071997" y="1244871"/>
                </a:lnTo>
                <a:lnTo>
                  <a:pt x="1090864" y="1239054"/>
                </a:lnTo>
                <a:lnTo>
                  <a:pt x="1113823" y="1221603"/>
                </a:lnTo>
                <a:lnTo>
                  <a:pt x="1186965" y="1151797"/>
                </a:lnTo>
                <a:lnTo>
                  <a:pt x="1192143" y="1145980"/>
                </a:lnTo>
                <a:lnTo>
                  <a:pt x="1096757" y="1145980"/>
                </a:lnTo>
                <a:lnTo>
                  <a:pt x="1091660" y="1140163"/>
                </a:lnTo>
                <a:lnTo>
                  <a:pt x="1087110" y="1128528"/>
                </a:lnTo>
                <a:lnTo>
                  <a:pt x="1072601" y="1076174"/>
                </a:lnTo>
                <a:lnTo>
                  <a:pt x="1057739" y="1029637"/>
                </a:lnTo>
                <a:lnTo>
                  <a:pt x="1042676" y="983099"/>
                </a:lnTo>
                <a:lnTo>
                  <a:pt x="1027563" y="930745"/>
                </a:lnTo>
                <a:lnTo>
                  <a:pt x="1012552" y="884208"/>
                </a:lnTo>
                <a:lnTo>
                  <a:pt x="1000665" y="843488"/>
                </a:lnTo>
                <a:close/>
              </a:path>
              <a:path w="1570990" h="1536065">
                <a:moveTo>
                  <a:pt x="274391" y="1175066"/>
                </a:moveTo>
                <a:lnTo>
                  <a:pt x="134295" y="1175066"/>
                </a:lnTo>
                <a:lnTo>
                  <a:pt x="87600" y="1180883"/>
                </a:lnTo>
                <a:lnTo>
                  <a:pt x="321089" y="1180883"/>
                </a:lnTo>
                <a:lnTo>
                  <a:pt x="274391" y="1175066"/>
                </a:lnTo>
                <a:close/>
              </a:path>
              <a:path w="1570990" h="1536065">
                <a:moveTo>
                  <a:pt x="541471" y="546812"/>
                </a:moveTo>
                <a:lnTo>
                  <a:pt x="458060" y="546812"/>
                </a:lnTo>
                <a:lnTo>
                  <a:pt x="488279" y="581715"/>
                </a:lnTo>
                <a:lnTo>
                  <a:pt x="517993" y="622435"/>
                </a:lnTo>
                <a:lnTo>
                  <a:pt x="547473" y="657338"/>
                </a:lnTo>
                <a:lnTo>
                  <a:pt x="576992" y="698059"/>
                </a:lnTo>
                <a:lnTo>
                  <a:pt x="582792" y="709693"/>
                </a:lnTo>
                <a:lnTo>
                  <a:pt x="585171" y="715510"/>
                </a:lnTo>
                <a:lnTo>
                  <a:pt x="584180" y="727144"/>
                </a:lnTo>
                <a:lnTo>
                  <a:pt x="579866" y="732961"/>
                </a:lnTo>
                <a:lnTo>
                  <a:pt x="556810" y="779499"/>
                </a:lnTo>
                <a:lnTo>
                  <a:pt x="510805" y="860939"/>
                </a:lnTo>
                <a:lnTo>
                  <a:pt x="487856" y="907476"/>
                </a:lnTo>
                <a:lnTo>
                  <a:pt x="442057" y="988916"/>
                </a:lnTo>
                <a:lnTo>
                  <a:pt x="419206" y="1035454"/>
                </a:lnTo>
                <a:lnTo>
                  <a:pt x="350838" y="1157614"/>
                </a:lnTo>
                <a:lnTo>
                  <a:pt x="345261" y="1169248"/>
                </a:lnTo>
                <a:lnTo>
                  <a:pt x="338776" y="1175066"/>
                </a:lnTo>
                <a:lnTo>
                  <a:pt x="330884" y="1175066"/>
                </a:lnTo>
                <a:lnTo>
                  <a:pt x="321089" y="1180883"/>
                </a:lnTo>
                <a:lnTo>
                  <a:pt x="413459" y="1180883"/>
                </a:lnTo>
                <a:lnTo>
                  <a:pt x="422055" y="1163431"/>
                </a:lnTo>
                <a:lnTo>
                  <a:pt x="445088" y="1122711"/>
                </a:lnTo>
                <a:lnTo>
                  <a:pt x="468230" y="1076174"/>
                </a:lnTo>
                <a:lnTo>
                  <a:pt x="491477" y="1035454"/>
                </a:lnTo>
                <a:lnTo>
                  <a:pt x="514829" y="988916"/>
                </a:lnTo>
                <a:lnTo>
                  <a:pt x="538282" y="948196"/>
                </a:lnTo>
                <a:lnTo>
                  <a:pt x="609231" y="814402"/>
                </a:lnTo>
                <a:lnTo>
                  <a:pt x="633069" y="773682"/>
                </a:lnTo>
                <a:lnTo>
                  <a:pt x="714591" y="773682"/>
                </a:lnTo>
                <a:lnTo>
                  <a:pt x="705048" y="762047"/>
                </a:lnTo>
                <a:lnTo>
                  <a:pt x="681340" y="727144"/>
                </a:lnTo>
                <a:lnTo>
                  <a:pt x="676148" y="721327"/>
                </a:lnTo>
                <a:lnTo>
                  <a:pt x="671678" y="715510"/>
                </a:lnTo>
                <a:lnTo>
                  <a:pt x="669867" y="709693"/>
                </a:lnTo>
                <a:lnTo>
                  <a:pt x="672649" y="698059"/>
                </a:lnTo>
                <a:lnTo>
                  <a:pt x="698113" y="651521"/>
                </a:lnTo>
                <a:lnTo>
                  <a:pt x="622959" y="651521"/>
                </a:lnTo>
                <a:lnTo>
                  <a:pt x="555488" y="564264"/>
                </a:lnTo>
                <a:lnTo>
                  <a:pt x="541471" y="546812"/>
                </a:lnTo>
                <a:close/>
              </a:path>
              <a:path w="1570990" h="1536065">
                <a:moveTo>
                  <a:pt x="1274682" y="983099"/>
                </a:moveTo>
                <a:lnTo>
                  <a:pt x="1259147" y="988916"/>
                </a:lnTo>
                <a:lnTo>
                  <a:pt x="1243068" y="1000551"/>
                </a:lnTo>
                <a:lnTo>
                  <a:pt x="1210772" y="1035454"/>
                </a:lnTo>
                <a:lnTo>
                  <a:pt x="1178078" y="1070357"/>
                </a:lnTo>
                <a:lnTo>
                  <a:pt x="1145309" y="1099442"/>
                </a:lnTo>
                <a:lnTo>
                  <a:pt x="1112787" y="1134345"/>
                </a:lnTo>
                <a:lnTo>
                  <a:pt x="1103450" y="1140163"/>
                </a:lnTo>
                <a:lnTo>
                  <a:pt x="1096757" y="1145980"/>
                </a:lnTo>
                <a:lnTo>
                  <a:pt x="1192143" y="1145980"/>
                </a:lnTo>
                <a:lnTo>
                  <a:pt x="1223217" y="1111077"/>
                </a:lnTo>
                <a:lnTo>
                  <a:pt x="1259042" y="1076174"/>
                </a:lnTo>
                <a:lnTo>
                  <a:pt x="1269162" y="1064540"/>
                </a:lnTo>
                <a:lnTo>
                  <a:pt x="1382217" y="1064540"/>
                </a:lnTo>
                <a:lnTo>
                  <a:pt x="1308011" y="1000551"/>
                </a:lnTo>
                <a:lnTo>
                  <a:pt x="1290646" y="988916"/>
                </a:lnTo>
                <a:lnTo>
                  <a:pt x="1274682" y="983099"/>
                </a:lnTo>
                <a:close/>
              </a:path>
              <a:path w="1570990" h="1536065">
                <a:moveTo>
                  <a:pt x="714591" y="773682"/>
                </a:moveTo>
                <a:lnTo>
                  <a:pt x="633069" y="773682"/>
                </a:lnTo>
                <a:lnTo>
                  <a:pt x="690857" y="849305"/>
                </a:lnTo>
                <a:lnTo>
                  <a:pt x="719104" y="884208"/>
                </a:lnTo>
                <a:lnTo>
                  <a:pt x="747109" y="919111"/>
                </a:lnTo>
                <a:lnTo>
                  <a:pt x="764985" y="942379"/>
                </a:lnTo>
                <a:lnTo>
                  <a:pt x="780581" y="948196"/>
                </a:lnTo>
                <a:lnTo>
                  <a:pt x="797870" y="942379"/>
                </a:lnTo>
                <a:lnTo>
                  <a:pt x="820824" y="930745"/>
                </a:lnTo>
                <a:lnTo>
                  <a:pt x="848372" y="907476"/>
                </a:lnTo>
                <a:lnTo>
                  <a:pt x="876030" y="890025"/>
                </a:lnTo>
                <a:lnTo>
                  <a:pt x="904061" y="866756"/>
                </a:lnTo>
                <a:lnTo>
                  <a:pt x="790722" y="866756"/>
                </a:lnTo>
                <a:lnTo>
                  <a:pt x="776288" y="855122"/>
                </a:lnTo>
                <a:lnTo>
                  <a:pt x="752717" y="820219"/>
                </a:lnTo>
                <a:lnTo>
                  <a:pt x="714591" y="773682"/>
                </a:lnTo>
                <a:close/>
              </a:path>
              <a:path w="1570990" h="1536065">
                <a:moveTo>
                  <a:pt x="459464" y="459555"/>
                </a:moveTo>
                <a:lnTo>
                  <a:pt x="444237" y="465372"/>
                </a:lnTo>
                <a:lnTo>
                  <a:pt x="428102" y="477007"/>
                </a:lnTo>
                <a:lnTo>
                  <a:pt x="395074" y="511909"/>
                </a:lnTo>
                <a:lnTo>
                  <a:pt x="329160" y="593350"/>
                </a:lnTo>
                <a:lnTo>
                  <a:pt x="230418" y="703876"/>
                </a:lnTo>
                <a:lnTo>
                  <a:pt x="197480" y="744596"/>
                </a:lnTo>
                <a:lnTo>
                  <a:pt x="165736" y="779499"/>
                </a:lnTo>
                <a:lnTo>
                  <a:pt x="133290" y="814402"/>
                </a:lnTo>
                <a:lnTo>
                  <a:pt x="63756" y="895842"/>
                </a:lnTo>
                <a:lnTo>
                  <a:pt x="149609" y="895842"/>
                </a:lnTo>
                <a:lnTo>
                  <a:pt x="175816" y="866756"/>
                </a:lnTo>
                <a:lnTo>
                  <a:pt x="450527" y="546812"/>
                </a:lnTo>
                <a:lnTo>
                  <a:pt x="541471" y="546812"/>
                </a:lnTo>
                <a:lnTo>
                  <a:pt x="490299" y="482824"/>
                </a:lnTo>
                <a:lnTo>
                  <a:pt x="474559" y="465372"/>
                </a:lnTo>
                <a:lnTo>
                  <a:pt x="459464" y="459555"/>
                </a:lnTo>
                <a:close/>
              </a:path>
              <a:path w="1570990" h="1536065">
                <a:moveTo>
                  <a:pt x="1177867" y="738779"/>
                </a:moveTo>
                <a:lnTo>
                  <a:pt x="1088136" y="738779"/>
                </a:lnTo>
                <a:lnTo>
                  <a:pt x="1098826" y="750413"/>
                </a:lnTo>
                <a:lnTo>
                  <a:pt x="1125997" y="779499"/>
                </a:lnTo>
                <a:lnTo>
                  <a:pt x="1153626" y="808585"/>
                </a:lnTo>
                <a:lnTo>
                  <a:pt x="1181518" y="831853"/>
                </a:lnTo>
                <a:lnTo>
                  <a:pt x="1209474" y="860939"/>
                </a:lnTo>
                <a:lnTo>
                  <a:pt x="1231455" y="878390"/>
                </a:lnTo>
                <a:lnTo>
                  <a:pt x="1249382" y="884208"/>
                </a:lnTo>
                <a:lnTo>
                  <a:pt x="1264733" y="872573"/>
                </a:lnTo>
                <a:lnTo>
                  <a:pt x="1278989" y="849305"/>
                </a:lnTo>
                <a:lnTo>
                  <a:pt x="1302359" y="796950"/>
                </a:lnTo>
                <a:lnTo>
                  <a:pt x="1232463" y="796950"/>
                </a:lnTo>
                <a:lnTo>
                  <a:pt x="1202282" y="767864"/>
                </a:lnTo>
                <a:lnTo>
                  <a:pt x="1177867" y="738779"/>
                </a:lnTo>
                <a:close/>
              </a:path>
              <a:path w="1570990" h="1536065">
                <a:moveTo>
                  <a:pt x="876534" y="442104"/>
                </a:moveTo>
                <a:lnTo>
                  <a:pt x="809824" y="442104"/>
                </a:lnTo>
                <a:lnTo>
                  <a:pt x="875516" y="657338"/>
                </a:lnTo>
                <a:lnTo>
                  <a:pt x="891328" y="709693"/>
                </a:lnTo>
                <a:lnTo>
                  <a:pt x="907092" y="756230"/>
                </a:lnTo>
                <a:lnTo>
                  <a:pt x="909031" y="767864"/>
                </a:lnTo>
                <a:lnTo>
                  <a:pt x="908123" y="773682"/>
                </a:lnTo>
                <a:lnTo>
                  <a:pt x="903994" y="785316"/>
                </a:lnTo>
                <a:lnTo>
                  <a:pt x="896267" y="791133"/>
                </a:lnTo>
                <a:lnTo>
                  <a:pt x="873824" y="808585"/>
                </a:lnTo>
                <a:lnTo>
                  <a:pt x="851723" y="820219"/>
                </a:lnTo>
                <a:lnTo>
                  <a:pt x="829965" y="837670"/>
                </a:lnTo>
                <a:lnTo>
                  <a:pt x="808550" y="860939"/>
                </a:lnTo>
                <a:lnTo>
                  <a:pt x="798785" y="866756"/>
                </a:lnTo>
                <a:lnTo>
                  <a:pt x="904061" y="866756"/>
                </a:lnTo>
                <a:lnTo>
                  <a:pt x="932729" y="843488"/>
                </a:lnTo>
                <a:lnTo>
                  <a:pt x="1000665" y="843488"/>
                </a:lnTo>
                <a:lnTo>
                  <a:pt x="998967" y="837670"/>
                </a:lnTo>
                <a:lnTo>
                  <a:pt x="998971" y="802767"/>
                </a:lnTo>
                <a:lnTo>
                  <a:pt x="1016202" y="779499"/>
                </a:lnTo>
                <a:lnTo>
                  <a:pt x="1054301" y="744596"/>
                </a:lnTo>
                <a:lnTo>
                  <a:pt x="1067363" y="738779"/>
                </a:lnTo>
                <a:lnTo>
                  <a:pt x="1177867" y="738779"/>
                </a:lnTo>
                <a:lnTo>
                  <a:pt x="1172984" y="732961"/>
                </a:lnTo>
                <a:lnTo>
                  <a:pt x="966881" y="732961"/>
                </a:lnTo>
                <a:lnTo>
                  <a:pt x="952472" y="686424"/>
                </a:lnTo>
                <a:lnTo>
                  <a:pt x="923929" y="593350"/>
                </a:lnTo>
                <a:lnTo>
                  <a:pt x="909787" y="552630"/>
                </a:lnTo>
                <a:lnTo>
                  <a:pt x="895728" y="506092"/>
                </a:lnTo>
                <a:lnTo>
                  <a:pt x="881748" y="459555"/>
                </a:lnTo>
                <a:lnTo>
                  <a:pt x="876534" y="442104"/>
                </a:lnTo>
                <a:close/>
              </a:path>
              <a:path w="1570990" h="1536065">
                <a:moveTo>
                  <a:pt x="1517813" y="232686"/>
                </a:moveTo>
                <a:lnTo>
                  <a:pt x="1499614" y="232686"/>
                </a:lnTo>
                <a:lnTo>
                  <a:pt x="1486463" y="238503"/>
                </a:lnTo>
                <a:lnTo>
                  <a:pt x="1476862" y="250137"/>
                </a:lnTo>
                <a:lnTo>
                  <a:pt x="1469315" y="261772"/>
                </a:lnTo>
                <a:lnTo>
                  <a:pt x="1325724" y="587533"/>
                </a:lnTo>
                <a:lnTo>
                  <a:pt x="1302902" y="639887"/>
                </a:lnTo>
                <a:lnTo>
                  <a:pt x="1279825" y="692241"/>
                </a:lnTo>
                <a:lnTo>
                  <a:pt x="1256382" y="744596"/>
                </a:lnTo>
                <a:lnTo>
                  <a:pt x="1232463" y="796950"/>
                </a:lnTo>
                <a:lnTo>
                  <a:pt x="1302359" y="796950"/>
                </a:lnTo>
                <a:lnTo>
                  <a:pt x="1527754" y="290857"/>
                </a:lnTo>
                <a:lnTo>
                  <a:pt x="1534087" y="273406"/>
                </a:lnTo>
                <a:lnTo>
                  <a:pt x="1536812" y="261772"/>
                </a:lnTo>
                <a:lnTo>
                  <a:pt x="1532522" y="244320"/>
                </a:lnTo>
                <a:lnTo>
                  <a:pt x="1517813" y="232686"/>
                </a:lnTo>
                <a:close/>
              </a:path>
              <a:path w="1570990" h="1536065">
                <a:moveTo>
                  <a:pt x="1082392" y="657338"/>
                </a:moveTo>
                <a:lnTo>
                  <a:pt x="1064599" y="657338"/>
                </a:lnTo>
                <a:lnTo>
                  <a:pt x="1045471" y="674790"/>
                </a:lnTo>
                <a:lnTo>
                  <a:pt x="1026932" y="686424"/>
                </a:lnTo>
                <a:lnTo>
                  <a:pt x="1007590" y="703876"/>
                </a:lnTo>
                <a:lnTo>
                  <a:pt x="987541" y="715510"/>
                </a:lnTo>
                <a:lnTo>
                  <a:pt x="966881" y="732961"/>
                </a:lnTo>
                <a:lnTo>
                  <a:pt x="1172984" y="732961"/>
                </a:lnTo>
                <a:lnTo>
                  <a:pt x="1144536" y="709693"/>
                </a:lnTo>
                <a:lnTo>
                  <a:pt x="1116900" y="680607"/>
                </a:lnTo>
                <a:lnTo>
                  <a:pt x="1099582" y="663156"/>
                </a:lnTo>
                <a:lnTo>
                  <a:pt x="1082392" y="657338"/>
                </a:lnTo>
                <a:close/>
              </a:path>
              <a:path w="1570990" h="1536065">
                <a:moveTo>
                  <a:pt x="834976" y="331578"/>
                </a:moveTo>
                <a:lnTo>
                  <a:pt x="806591" y="331578"/>
                </a:lnTo>
                <a:lnTo>
                  <a:pt x="795979" y="337395"/>
                </a:lnTo>
                <a:lnTo>
                  <a:pt x="787997" y="349029"/>
                </a:lnTo>
                <a:lnTo>
                  <a:pt x="781197" y="360663"/>
                </a:lnTo>
                <a:lnTo>
                  <a:pt x="758645" y="401383"/>
                </a:lnTo>
                <a:lnTo>
                  <a:pt x="736024" y="447921"/>
                </a:lnTo>
                <a:lnTo>
                  <a:pt x="667844" y="570081"/>
                </a:lnTo>
                <a:lnTo>
                  <a:pt x="657246" y="593350"/>
                </a:lnTo>
                <a:lnTo>
                  <a:pt x="646296" y="610801"/>
                </a:lnTo>
                <a:lnTo>
                  <a:pt x="634899" y="634070"/>
                </a:lnTo>
                <a:lnTo>
                  <a:pt x="622959" y="651521"/>
                </a:lnTo>
                <a:lnTo>
                  <a:pt x="698113" y="651521"/>
                </a:lnTo>
                <a:lnTo>
                  <a:pt x="717250" y="616618"/>
                </a:lnTo>
                <a:lnTo>
                  <a:pt x="739766" y="575898"/>
                </a:lnTo>
                <a:lnTo>
                  <a:pt x="809824" y="442104"/>
                </a:lnTo>
                <a:lnTo>
                  <a:pt x="876534" y="442104"/>
                </a:lnTo>
                <a:lnTo>
                  <a:pt x="867843" y="413018"/>
                </a:lnTo>
                <a:lnTo>
                  <a:pt x="854011" y="366480"/>
                </a:lnTo>
                <a:lnTo>
                  <a:pt x="849634" y="354846"/>
                </a:lnTo>
                <a:lnTo>
                  <a:pt x="843858" y="343212"/>
                </a:lnTo>
                <a:lnTo>
                  <a:pt x="834976" y="331578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808502" y="11799594"/>
            <a:ext cx="4079875" cy="290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>
              <a:latin typeface="Times New Roman"/>
              <a:cs typeface="Times New Roman"/>
            </a:endParaRPr>
          </a:p>
          <a:p>
            <a:pPr marL="659765">
              <a:lnSpc>
                <a:spcPct val="100000"/>
              </a:lnSpc>
            </a:pPr>
            <a:r>
              <a:rPr sz="1900" b="1" spc="5" dirty="0">
                <a:solidFill>
                  <a:srgbClr val="9FA1A4"/>
                </a:solidFill>
                <a:latin typeface="Calibri"/>
                <a:cs typeface="Calibri"/>
              </a:rPr>
              <a:t>Insert charts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and/or</a:t>
            </a:r>
            <a:r>
              <a:rPr sz="1900" b="1" spc="-20" dirty="0">
                <a:solidFill>
                  <a:srgbClr val="9FA1A4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visuals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218950" y="8571001"/>
            <a:ext cx="4079875" cy="2902585"/>
          </a:xfrm>
          <a:custGeom>
            <a:avLst/>
            <a:gdLst/>
            <a:ahLst/>
            <a:cxnLst/>
            <a:rect l="l" t="t" r="r" b="b"/>
            <a:pathLst>
              <a:path w="4079875" h="2902584">
                <a:moveTo>
                  <a:pt x="0" y="2902163"/>
                </a:moveTo>
                <a:lnTo>
                  <a:pt x="4079625" y="2902163"/>
                </a:lnTo>
                <a:lnTo>
                  <a:pt x="4079625" y="0"/>
                </a:lnTo>
                <a:lnTo>
                  <a:pt x="0" y="0"/>
                </a:lnTo>
                <a:lnTo>
                  <a:pt x="0" y="290216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353392" y="9112170"/>
            <a:ext cx="1568450" cy="1576705"/>
          </a:xfrm>
          <a:custGeom>
            <a:avLst/>
            <a:gdLst/>
            <a:ahLst/>
            <a:cxnLst/>
            <a:rect l="l" t="t" r="r" b="b"/>
            <a:pathLst>
              <a:path w="1568450" h="1576704">
                <a:moveTo>
                  <a:pt x="503567" y="0"/>
                </a:moveTo>
                <a:lnTo>
                  <a:pt x="440681" y="30616"/>
                </a:lnTo>
                <a:lnTo>
                  <a:pt x="396872" y="56528"/>
                </a:lnTo>
                <a:lnTo>
                  <a:pt x="355267" y="83978"/>
                </a:lnTo>
                <a:lnTo>
                  <a:pt x="315881" y="112978"/>
                </a:lnTo>
                <a:lnTo>
                  <a:pt x="278733" y="143543"/>
                </a:lnTo>
                <a:lnTo>
                  <a:pt x="243838" y="175685"/>
                </a:lnTo>
                <a:lnTo>
                  <a:pt x="211214" y="209416"/>
                </a:lnTo>
                <a:lnTo>
                  <a:pt x="180878" y="244750"/>
                </a:lnTo>
                <a:lnTo>
                  <a:pt x="152847" y="281700"/>
                </a:lnTo>
                <a:lnTo>
                  <a:pt x="127138" y="320277"/>
                </a:lnTo>
                <a:lnTo>
                  <a:pt x="103768" y="360497"/>
                </a:lnTo>
                <a:lnTo>
                  <a:pt x="82754" y="402371"/>
                </a:lnTo>
                <a:lnTo>
                  <a:pt x="64113" y="445912"/>
                </a:lnTo>
                <a:lnTo>
                  <a:pt x="47863" y="491133"/>
                </a:lnTo>
                <a:lnTo>
                  <a:pt x="34019" y="538047"/>
                </a:lnTo>
                <a:lnTo>
                  <a:pt x="22600" y="586667"/>
                </a:lnTo>
                <a:lnTo>
                  <a:pt x="13622" y="637006"/>
                </a:lnTo>
                <a:lnTo>
                  <a:pt x="7102" y="689077"/>
                </a:lnTo>
                <a:lnTo>
                  <a:pt x="6703" y="695991"/>
                </a:lnTo>
                <a:lnTo>
                  <a:pt x="6125" y="702897"/>
                </a:lnTo>
                <a:lnTo>
                  <a:pt x="4260" y="709469"/>
                </a:lnTo>
                <a:lnTo>
                  <a:pt x="0" y="715382"/>
                </a:lnTo>
                <a:lnTo>
                  <a:pt x="0" y="787811"/>
                </a:lnTo>
                <a:lnTo>
                  <a:pt x="7667" y="830914"/>
                </a:lnTo>
                <a:lnTo>
                  <a:pt x="13772" y="874291"/>
                </a:lnTo>
                <a:lnTo>
                  <a:pt x="20747" y="917528"/>
                </a:lnTo>
                <a:lnTo>
                  <a:pt x="31022" y="960209"/>
                </a:lnTo>
                <a:lnTo>
                  <a:pt x="47832" y="1011505"/>
                </a:lnTo>
                <a:lnTo>
                  <a:pt x="66661" y="1060575"/>
                </a:lnTo>
                <a:lnTo>
                  <a:pt x="87505" y="1107426"/>
                </a:lnTo>
                <a:lnTo>
                  <a:pt x="110358" y="1152065"/>
                </a:lnTo>
                <a:lnTo>
                  <a:pt x="135214" y="1194499"/>
                </a:lnTo>
                <a:lnTo>
                  <a:pt x="162070" y="1234735"/>
                </a:lnTo>
                <a:lnTo>
                  <a:pt x="190918" y="1272781"/>
                </a:lnTo>
                <a:lnTo>
                  <a:pt x="221755" y="1308642"/>
                </a:lnTo>
                <a:lnTo>
                  <a:pt x="254574" y="1342327"/>
                </a:lnTo>
                <a:lnTo>
                  <a:pt x="289371" y="1373842"/>
                </a:lnTo>
                <a:lnTo>
                  <a:pt x="326140" y="1403194"/>
                </a:lnTo>
                <a:lnTo>
                  <a:pt x="364876" y="1430390"/>
                </a:lnTo>
                <a:lnTo>
                  <a:pt x="405574" y="1455438"/>
                </a:lnTo>
                <a:lnTo>
                  <a:pt x="448229" y="1478344"/>
                </a:lnTo>
                <a:lnTo>
                  <a:pt x="492834" y="1499115"/>
                </a:lnTo>
                <a:lnTo>
                  <a:pt x="539386" y="1517758"/>
                </a:lnTo>
                <a:lnTo>
                  <a:pt x="587879" y="1534281"/>
                </a:lnTo>
                <a:lnTo>
                  <a:pt x="638307" y="1548690"/>
                </a:lnTo>
                <a:lnTo>
                  <a:pt x="690665" y="1560993"/>
                </a:lnTo>
                <a:lnTo>
                  <a:pt x="744133" y="1566372"/>
                </a:lnTo>
                <a:lnTo>
                  <a:pt x="770740" y="1569312"/>
                </a:lnTo>
                <a:lnTo>
                  <a:pt x="796723" y="1576490"/>
                </a:lnTo>
                <a:lnTo>
                  <a:pt x="869153" y="1576490"/>
                </a:lnTo>
                <a:lnTo>
                  <a:pt x="973529" y="1559986"/>
                </a:lnTo>
                <a:lnTo>
                  <a:pt x="1025456" y="1550287"/>
                </a:lnTo>
                <a:lnTo>
                  <a:pt x="1076697" y="1536794"/>
                </a:lnTo>
                <a:lnTo>
                  <a:pt x="1124841" y="1520111"/>
                </a:lnTo>
                <a:lnTo>
                  <a:pt x="1171150" y="1501178"/>
                </a:lnTo>
                <a:lnTo>
                  <a:pt x="1215632" y="1480000"/>
                </a:lnTo>
                <a:lnTo>
                  <a:pt x="1258294" y="1456581"/>
                </a:lnTo>
                <a:lnTo>
                  <a:pt x="1299145" y="1430922"/>
                </a:lnTo>
                <a:lnTo>
                  <a:pt x="1338190" y="1403029"/>
                </a:lnTo>
                <a:lnTo>
                  <a:pt x="1375438" y="1372905"/>
                </a:lnTo>
                <a:lnTo>
                  <a:pt x="1410897" y="1340554"/>
                </a:lnTo>
                <a:lnTo>
                  <a:pt x="1444572" y="1305978"/>
                </a:lnTo>
                <a:lnTo>
                  <a:pt x="1476472" y="1269182"/>
                </a:lnTo>
                <a:lnTo>
                  <a:pt x="1506604" y="1230169"/>
                </a:lnTo>
                <a:lnTo>
                  <a:pt x="1534975" y="1188944"/>
                </a:lnTo>
                <a:lnTo>
                  <a:pt x="1561592" y="1145508"/>
                </a:lnTo>
                <a:lnTo>
                  <a:pt x="1568264" y="1128314"/>
                </a:lnTo>
                <a:lnTo>
                  <a:pt x="1565608" y="1117257"/>
                </a:lnTo>
                <a:lnTo>
                  <a:pt x="1556292" y="1109704"/>
                </a:lnTo>
                <a:lnTo>
                  <a:pt x="863260" y="766701"/>
                </a:lnTo>
                <a:lnTo>
                  <a:pt x="849182" y="758439"/>
                </a:lnTo>
                <a:lnTo>
                  <a:pt x="821219" y="722188"/>
                </a:lnTo>
                <a:lnTo>
                  <a:pt x="570990" y="118436"/>
                </a:lnTo>
                <a:lnTo>
                  <a:pt x="532712" y="25461"/>
                </a:lnTo>
                <a:lnTo>
                  <a:pt x="524788" y="9725"/>
                </a:lnTo>
                <a:lnTo>
                  <a:pt x="515672" y="1201"/>
                </a:lnTo>
                <a:lnTo>
                  <a:pt x="503567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338530" y="9062458"/>
            <a:ext cx="826135" cy="1098550"/>
          </a:xfrm>
          <a:custGeom>
            <a:avLst/>
            <a:gdLst/>
            <a:ahLst/>
            <a:cxnLst/>
            <a:rect l="l" t="t" r="r" b="b"/>
            <a:pathLst>
              <a:path w="826134" h="1098550">
                <a:moveTo>
                  <a:pt x="357258" y="0"/>
                </a:moveTo>
                <a:lnTo>
                  <a:pt x="348275" y="70"/>
                </a:lnTo>
                <a:lnTo>
                  <a:pt x="341128" y="5600"/>
                </a:lnTo>
                <a:lnTo>
                  <a:pt x="334520" y="16900"/>
                </a:lnTo>
                <a:lnTo>
                  <a:pt x="203641" y="292303"/>
                </a:lnTo>
                <a:lnTo>
                  <a:pt x="6124" y="704832"/>
                </a:lnTo>
                <a:lnTo>
                  <a:pt x="82" y="720715"/>
                </a:lnTo>
                <a:lnTo>
                  <a:pt x="0" y="733264"/>
                </a:lnTo>
                <a:lnTo>
                  <a:pt x="7012" y="743737"/>
                </a:lnTo>
                <a:lnTo>
                  <a:pt x="22255" y="753393"/>
                </a:lnTo>
                <a:lnTo>
                  <a:pt x="708895" y="1093761"/>
                </a:lnTo>
                <a:lnTo>
                  <a:pt x="721543" y="1098478"/>
                </a:lnTo>
                <a:lnTo>
                  <a:pt x="730906" y="1097928"/>
                </a:lnTo>
                <a:lnTo>
                  <a:pt x="758937" y="1047776"/>
                </a:lnTo>
                <a:lnTo>
                  <a:pt x="783516" y="980030"/>
                </a:lnTo>
                <a:lnTo>
                  <a:pt x="804302" y="902761"/>
                </a:lnTo>
                <a:lnTo>
                  <a:pt x="811247" y="859507"/>
                </a:lnTo>
                <a:lnTo>
                  <a:pt x="817517" y="816162"/>
                </a:lnTo>
                <a:lnTo>
                  <a:pt x="825599" y="773142"/>
                </a:lnTo>
                <a:lnTo>
                  <a:pt x="825599" y="700713"/>
                </a:lnTo>
                <a:lnTo>
                  <a:pt x="818194" y="676816"/>
                </a:lnTo>
                <a:lnTo>
                  <a:pt x="815212" y="652230"/>
                </a:lnTo>
                <a:lnTo>
                  <a:pt x="810812" y="602682"/>
                </a:lnTo>
                <a:lnTo>
                  <a:pt x="800113" y="552787"/>
                </a:lnTo>
                <a:lnTo>
                  <a:pt x="787132" y="504599"/>
                </a:lnTo>
                <a:lnTo>
                  <a:pt x="771875" y="458111"/>
                </a:lnTo>
                <a:lnTo>
                  <a:pt x="754349" y="413317"/>
                </a:lnTo>
                <a:lnTo>
                  <a:pt x="734560" y="370207"/>
                </a:lnTo>
                <a:lnTo>
                  <a:pt x="712514" y="328776"/>
                </a:lnTo>
                <a:lnTo>
                  <a:pt x="688219" y="289014"/>
                </a:lnTo>
                <a:lnTo>
                  <a:pt x="661680" y="250916"/>
                </a:lnTo>
                <a:lnTo>
                  <a:pt x="632904" y="214472"/>
                </a:lnTo>
                <a:lnTo>
                  <a:pt x="601898" y="179676"/>
                </a:lnTo>
                <a:lnTo>
                  <a:pt x="568667" y="146521"/>
                </a:lnTo>
                <a:lnTo>
                  <a:pt x="533219" y="114997"/>
                </a:lnTo>
                <a:lnTo>
                  <a:pt x="495559" y="85099"/>
                </a:lnTo>
                <a:lnTo>
                  <a:pt x="455695" y="56819"/>
                </a:lnTo>
                <a:lnTo>
                  <a:pt x="413632" y="30148"/>
                </a:lnTo>
                <a:lnTo>
                  <a:pt x="369377" y="5080"/>
                </a:lnTo>
                <a:lnTo>
                  <a:pt x="357258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943478" y="8877922"/>
            <a:ext cx="654050" cy="824865"/>
          </a:xfrm>
          <a:custGeom>
            <a:avLst/>
            <a:gdLst/>
            <a:ahLst/>
            <a:cxnLst/>
            <a:rect l="l" t="t" r="r" b="b"/>
            <a:pathLst>
              <a:path w="654050" h="824865">
                <a:moveTo>
                  <a:pt x="343449" y="0"/>
                </a:moveTo>
                <a:lnTo>
                  <a:pt x="271020" y="0"/>
                </a:lnTo>
                <a:lnTo>
                  <a:pt x="264038" y="4528"/>
                </a:lnTo>
                <a:lnTo>
                  <a:pt x="256426" y="6494"/>
                </a:lnTo>
                <a:lnTo>
                  <a:pt x="248497" y="7014"/>
                </a:lnTo>
                <a:lnTo>
                  <a:pt x="240567" y="7207"/>
                </a:lnTo>
                <a:lnTo>
                  <a:pt x="185550" y="12735"/>
                </a:lnTo>
                <a:lnTo>
                  <a:pt x="131506" y="22832"/>
                </a:lnTo>
                <a:lnTo>
                  <a:pt x="78154" y="36309"/>
                </a:lnTo>
                <a:lnTo>
                  <a:pt x="25216" y="51982"/>
                </a:lnTo>
                <a:lnTo>
                  <a:pt x="0" y="77379"/>
                </a:lnTo>
                <a:lnTo>
                  <a:pt x="4966" y="94075"/>
                </a:lnTo>
                <a:lnTo>
                  <a:pt x="24012" y="139369"/>
                </a:lnTo>
                <a:lnTo>
                  <a:pt x="42986" y="184693"/>
                </a:lnTo>
                <a:lnTo>
                  <a:pt x="80760" y="275416"/>
                </a:lnTo>
                <a:lnTo>
                  <a:pt x="230928" y="638694"/>
                </a:lnTo>
                <a:lnTo>
                  <a:pt x="249574" y="683409"/>
                </a:lnTo>
                <a:lnTo>
                  <a:pt x="309070" y="824483"/>
                </a:lnTo>
                <a:lnTo>
                  <a:pt x="561503" y="295639"/>
                </a:lnTo>
                <a:lnTo>
                  <a:pt x="625308" y="162975"/>
                </a:lnTo>
                <a:lnTo>
                  <a:pt x="646668" y="118798"/>
                </a:lnTo>
                <a:lnTo>
                  <a:pt x="653675" y="99919"/>
                </a:lnTo>
                <a:lnTo>
                  <a:pt x="653466" y="85198"/>
                </a:lnTo>
                <a:lnTo>
                  <a:pt x="516213" y="30563"/>
                </a:lnTo>
                <a:lnTo>
                  <a:pt x="473550" y="19917"/>
                </a:lnTo>
                <a:lnTo>
                  <a:pt x="430189" y="13244"/>
                </a:lnTo>
                <a:lnTo>
                  <a:pt x="386649" y="7589"/>
                </a:lnTo>
                <a:lnTo>
                  <a:pt x="343449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218950" y="8571001"/>
            <a:ext cx="4079875" cy="290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>
              <a:latin typeface="Times New Roman"/>
              <a:cs typeface="Times New Roman"/>
            </a:endParaRPr>
          </a:p>
          <a:p>
            <a:pPr marL="659765">
              <a:lnSpc>
                <a:spcPct val="100000"/>
              </a:lnSpc>
            </a:pPr>
            <a:r>
              <a:rPr sz="1900" b="1" spc="5" dirty="0">
                <a:solidFill>
                  <a:srgbClr val="9FA1A4"/>
                </a:solidFill>
                <a:latin typeface="Calibri"/>
                <a:cs typeface="Calibri"/>
              </a:rPr>
              <a:t>Insert charts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and/or</a:t>
            </a:r>
            <a:r>
              <a:rPr sz="1900" b="1" spc="-20" dirty="0">
                <a:solidFill>
                  <a:srgbClr val="9FA1A4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visuals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2478" y="366480"/>
            <a:ext cx="19375755" cy="2902585"/>
          </a:xfrm>
          <a:custGeom>
            <a:avLst/>
            <a:gdLst/>
            <a:ahLst/>
            <a:cxnLst/>
            <a:rect l="l" t="t" r="r" b="b"/>
            <a:pathLst>
              <a:path w="19375755" h="2199005">
                <a:moveTo>
                  <a:pt x="0" y="2198885"/>
                </a:moveTo>
                <a:lnTo>
                  <a:pt x="19375140" y="2198885"/>
                </a:lnTo>
                <a:lnTo>
                  <a:pt x="19375140" y="0"/>
                </a:lnTo>
                <a:lnTo>
                  <a:pt x="0" y="0"/>
                </a:lnTo>
                <a:lnTo>
                  <a:pt x="0" y="21988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807127" y="3556998"/>
            <a:ext cx="8484870" cy="2687915"/>
          </a:xfrm>
          <a:prstGeom prst="rect">
            <a:avLst/>
          </a:prstGeom>
          <a:solidFill>
            <a:srgbClr val="F3C317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1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00"/>
              </a:spcBef>
            </a:pPr>
            <a:r>
              <a:rPr sz="3150" b="1" spc="-5" dirty="0">
                <a:latin typeface="Calibri"/>
                <a:cs typeface="Calibri"/>
              </a:rPr>
              <a:t>Subtitle</a:t>
            </a:r>
            <a:endParaRPr sz="31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25"/>
              </a:spcBef>
            </a:pPr>
            <a:r>
              <a:rPr sz="2350" spc="10" dirty="0">
                <a:latin typeface="Calibri"/>
                <a:cs typeface="Calibri"/>
              </a:rPr>
              <a:t>Insert </a:t>
            </a:r>
            <a:r>
              <a:rPr sz="2350" dirty="0">
                <a:latin typeface="Calibri"/>
                <a:cs typeface="Calibri"/>
              </a:rPr>
              <a:t>Content</a:t>
            </a:r>
            <a:r>
              <a:rPr sz="2350" spc="-5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here</a:t>
            </a:r>
            <a:br>
              <a:rPr lang="en-US" sz="2350" dirty="0">
                <a:latin typeface="Calibri"/>
                <a:cs typeface="Calibri"/>
              </a:rPr>
            </a:br>
            <a:endParaRPr lang="en-US" sz="23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25"/>
              </a:spcBef>
            </a:pPr>
            <a:endParaRPr lang="en-US" sz="235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08502" y="6521674"/>
            <a:ext cx="8484870" cy="1739900"/>
          </a:xfrm>
          <a:prstGeom prst="rect">
            <a:avLst/>
          </a:prstGeom>
          <a:solidFill>
            <a:srgbClr val="F3C317"/>
          </a:solidFill>
        </p:spPr>
        <p:txBody>
          <a:bodyPr vert="horz" wrap="square" lIns="0" tIns="3340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30"/>
              </a:spcBef>
            </a:pPr>
            <a:r>
              <a:rPr sz="3150" b="1" spc="-5" dirty="0">
                <a:latin typeface="Calibri"/>
                <a:cs typeface="Calibri"/>
              </a:rPr>
              <a:t>Subtitle</a:t>
            </a:r>
            <a:endParaRPr sz="31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25"/>
              </a:spcBef>
            </a:pPr>
            <a:r>
              <a:rPr sz="2350" spc="10" dirty="0">
                <a:latin typeface="Calibri"/>
                <a:cs typeface="Calibri"/>
              </a:rPr>
              <a:t>Insert </a:t>
            </a:r>
            <a:r>
              <a:rPr sz="2350" dirty="0">
                <a:latin typeface="Calibri"/>
                <a:cs typeface="Calibri"/>
              </a:rPr>
              <a:t>Content</a:t>
            </a:r>
            <a:r>
              <a:rPr sz="2350" spc="-5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here</a:t>
            </a:r>
            <a:endParaRPr sz="235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808502" y="8571001"/>
            <a:ext cx="4079875" cy="2902585"/>
          </a:xfrm>
          <a:custGeom>
            <a:avLst/>
            <a:gdLst/>
            <a:ahLst/>
            <a:cxnLst/>
            <a:rect l="l" t="t" r="r" b="b"/>
            <a:pathLst>
              <a:path w="4079875" h="2902584">
                <a:moveTo>
                  <a:pt x="0" y="2902163"/>
                </a:moveTo>
                <a:lnTo>
                  <a:pt x="4079631" y="2902163"/>
                </a:lnTo>
                <a:lnTo>
                  <a:pt x="4079631" y="0"/>
                </a:lnTo>
                <a:lnTo>
                  <a:pt x="0" y="0"/>
                </a:lnTo>
                <a:lnTo>
                  <a:pt x="0" y="290216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920804" y="8878611"/>
            <a:ext cx="1868170" cy="892175"/>
          </a:xfrm>
          <a:custGeom>
            <a:avLst/>
            <a:gdLst/>
            <a:ahLst/>
            <a:cxnLst/>
            <a:rect l="l" t="t" r="r" b="b"/>
            <a:pathLst>
              <a:path w="1868170" h="892175">
                <a:moveTo>
                  <a:pt x="79159" y="581925"/>
                </a:moveTo>
                <a:lnTo>
                  <a:pt x="47998" y="582149"/>
                </a:lnTo>
                <a:lnTo>
                  <a:pt x="27492" y="607026"/>
                </a:lnTo>
                <a:lnTo>
                  <a:pt x="5205" y="662134"/>
                </a:lnTo>
                <a:lnTo>
                  <a:pt x="0" y="681432"/>
                </a:lnTo>
                <a:lnTo>
                  <a:pt x="1854" y="695290"/>
                </a:lnTo>
                <a:lnTo>
                  <a:pt x="11241" y="705508"/>
                </a:lnTo>
                <a:lnTo>
                  <a:pt x="28637" y="713883"/>
                </a:lnTo>
                <a:lnTo>
                  <a:pt x="481782" y="887293"/>
                </a:lnTo>
                <a:lnTo>
                  <a:pt x="498494" y="891969"/>
                </a:lnTo>
                <a:lnTo>
                  <a:pt x="512544" y="891380"/>
                </a:lnTo>
                <a:lnTo>
                  <a:pt x="525283" y="885330"/>
                </a:lnTo>
                <a:lnTo>
                  <a:pt x="538063" y="873623"/>
                </a:lnTo>
                <a:lnTo>
                  <a:pt x="676144" y="722716"/>
                </a:lnTo>
                <a:lnTo>
                  <a:pt x="456991" y="722716"/>
                </a:lnTo>
                <a:lnTo>
                  <a:pt x="438612" y="717531"/>
                </a:lnTo>
                <a:lnTo>
                  <a:pt x="337195" y="677825"/>
                </a:lnTo>
                <a:lnTo>
                  <a:pt x="133415" y="600775"/>
                </a:lnTo>
                <a:lnTo>
                  <a:pt x="79159" y="581925"/>
                </a:lnTo>
                <a:close/>
              </a:path>
              <a:path w="1868170" h="892175">
                <a:moveTo>
                  <a:pt x="923448" y="270598"/>
                </a:moveTo>
                <a:lnTo>
                  <a:pt x="906034" y="272234"/>
                </a:lnTo>
                <a:lnTo>
                  <a:pt x="890460" y="280324"/>
                </a:lnTo>
                <a:lnTo>
                  <a:pt x="875022" y="294745"/>
                </a:lnTo>
                <a:lnTo>
                  <a:pt x="841108" y="331986"/>
                </a:lnTo>
                <a:lnTo>
                  <a:pt x="499978" y="702598"/>
                </a:lnTo>
                <a:lnTo>
                  <a:pt x="486210" y="715230"/>
                </a:lnTo>
                <a:lnTo>
                  <a:pt x="472369" y="721942"/>
                </a:lnTo>
                <a:lnTo>
                  <a:pt x="456991" y="722716"/>
                </a:lnTo>
                <a:lnTo>
                  <a:pt x="676144" y="722716"/>
                </a:lnTo>
                <a:lnTo>
                  <a:pt x="850003" y="533185"/>
                </a:lnTo>
                <a:lnTo>
                  <a:pt x="918865" y="457120"/>
                </a:lnTo>
                <a:lnTo>
                  <a:pt x="935123" y="442522"/>
                </a:lnTo>
                <a:lnTo>
                  <a:pt x="951271" y="435432"/>
                </a:lnTo>
                <a:lnTo>
                  <a:pt x="968735" y="434915"/>
                </a:lnTo>
                <a:lnTo>
                  <a:pt x="1514491" y="434915"/>
                </a:lnTo>
                <a:lnTo>
                  <a:pt x="1549402" y="399932"/>
                </a:lnTo>
                <a:lnTo>
                  <a:pt x="1316756" y="399932"/>
                </a:lnTo>
                <a:lnTo>
                  <a:pt x="1292321" y="393847"/>
                </a:lnTo>
                <a:lnTo>
                  <a:pt x="1193074" y="359601"/>
                </a:lnTo>
                <a:lnTo>
                  <a:pt x="993965" y="292833"/>
                </a:lnTo>
                <a:lnTo>
                  <a:pt x="944403" y="275537"/>
                </a:lnTo>
                <a:lnTo>
                  <a:pt x="923448" y="270598"/>
                </a:lnTo>
                <a:close/>
              </a:path>
              <a:path w="1868170" h="892175">
                <a:moveTo>
                  <a:pt x="1514491" y="434915"/>
                </a:moveTo>
                <a:lnTo>
                  <a:pt x="968735" y="434915"/>
                </a:lnTo>
                <a:lnTo>
                  <a:pt x="988939" y="440035"/>
                </a:lnTo>
                <a:lnTo>
                  <a:pt x="1346723" y="560328"/>
                </a:lnTo>
                <a:lnTo>
                  <a:pt x="1362088" y="564390"/>
                </a:lnTo>
                <a:lnTo>
                  <a:pt x="1375401" y="564487"/>
                </a:lnTo>
                <a:lnTo>
                  <a:pt x="1387780" y="559850"/>
                </a:lnTo>
                <a:lnTo>
                  <a:pt x="1400340" y="549712"/>
                </a:lnTo>
                <a:lnTo>
                  <a:pt x="1514491" y="434915"/>
                </a:lnTo>
                <a:close/>
              </a:path>
              <a:path w="1868170" h="892175">
                <a:moveTo>
                  <a:pt x="1762383" y="0"/>
                </a:moveTo>
                <a:lnTo>
                  <a:pt x="1746179" y="4582"/>
                </a:lnTo>
                <a:lnTo>
                  <a:pt x="1727206" y="20472"/>
                </a:lnTo>
                <a:lnTo>
                  <a:pt x="1692492" y="56137"/>
                </a:lnTo>
                <a:lnTo>
                  <a:pt x="1657587" y="91618"/>
                </a:lnTo>
                <a:lnTo>
                  <a:pt x="1446708" y="303097"/>
                </a:lnTo>
                <a:lnTo>
                  <a:pt x="1376949" y="374109"/>
                </a:lnTo>
                <a:lnTo>
                  <a:pt x="1357485" y="390513"/>
                </a:lnTo>
                <a:lnTo>
                  <a:pt x="1337949" y="398971"/>
                </a:lnTo>
                <a:lnTo>
                  <a:pt x="1316756" y="399932"/>
                </a:lnTo>
                <a:lnTo>
                  <a:pt x="1549402" y="399932"/>
                </a:lnTo>
                <a:lnTo>
                  <a:pt x="1835545" y="114041"/>
                </a:lnTo>
                <a:lnTo>
                  <a:pt x="1841018" y="108368"/>
                </a:lnTo>
                <a:lnTo>
                  <a:pt x="1847450" y="101373"/>
                </a:lnTo>
                <a:lnTo>
                  <a:pt x="1867877" y="78975"/>
                </a:lnTo>
                <a:lnTo>
                  <a:pt x="1848914" y="65126"/>
                </a:lnTo>
                <a:lnTo>
                  <a:pt x="1829867" y="51582"/>
                </a:lnTo>
                <a:lnTo>
                  <a:pt x="1811650" y="37432"/>
                </a:lnTo>
                <a:lnTo>
                  <a:pt x="1795174" y="21764"/>
                </a:lnTo>
                <a:lnTo>
                  <a:pt x="1777991" y="5976"/>
                </a:lnTo>
                <a:lnTo>
                  <a:pt x="1762383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642593" y="9875350"/>
            <a:ext cx="144780" cy="866140"/>
          </a:xfrm>
          <a:custGeom>
            <a:avLst/>
            <a:gdLst/>
            <a:ahLst/>
            <a:cxnLst/>
            <a:rect l="l" t="t" r="r" b="b"/>
            <a:pathLst>
              <a:path w="144779" h="866140">
                <a:moveTo>
                  <a:pt x="46700" y="0"/>
                </a:moveTo>
                <a:lnTo>
                  <a:pt x="22110" y="2389"/>
                </a:lnTo>
                <a:lnTo>
                  <a:pt x="7837" y="11184"/>
                </a:lnTo>
                <a:lnTo>
                  <a:pt x="1321" y="26888"/>
                </a:lnTo>
                <a:lnTo>
                  <a:pt x="0" y="50004"/>
                </a:lnTo>
                <a:lnTo>
                  <a:pt x="667" y="104156"/>
                </a:lnTo>
                <a:lnTo>
                  <a:pt x="1019" y="158311"/>
                </a:lnTo>
                <a:lnTo>
                  <a:pt x="1135" y="212470"/>
                </a:lnTo>
                <a:lnTo>
                  <a:pt x="1090" y="266632"/>
                </a:lnTo>
                <a:lnTo>
                  <a:pt x="829" y="374957"/>
                </a:lnTo>
                <a:lnTo>
                  <a:pt x="767" y="429120"/>
                </a:lnTo>
                <a:lnTo>
                  <a:pt x="767" y="772379"/>
                </a:lnTo>
                <a:lnTo>
                  <a:pt x="2246" y="825921"/>
                </a:lnTo>
                <a:lnTo>
                  <a:pt x="12537" y="853042"/>
                </a:lnTo>
                <a:lnTo>
                  <a:pt x="40426" y="863218"/>
                </a:lnTo>
                <a:lnTo>
                  <a:pt x="94697" y="865924"/>
                </a:lnTo>
                <a:lnTo>
                  <a:pt x="120518" y="863682"/>
                </a:lnTo>
                <a:lnTo>
                  <a:pt x="135714" y="854619"/>
                </a:lnTo>
                <a:lnTo>
                  <a:pt x="142865" y="838123"/>
                </a:lnTo>
                <a:lnTo>
                  <a:pt x="144550" y="813581"/>
                </a:lnTo>
                <a:lnTo>
                  <a:pt x="144251" y="762350"/>
                </a:lnTo>
                <a:lnTo>
                  <a:pt x="144016" y="711118"/>
                </a:lnTo>
                <a:lnTo>
                  <a:pt x="143839" y="659886"/>
                </a:lnTo>
                <a:lnTo>
                  <a:pt x="143713" y="608654"/>
                </a:lnTo>
                <a:lnTo>
                  <a:pt x="143631" y="557421"/>
                </a:lnTo>
                <a:lnTo>
                  <a:pt x="143610" y="352490"/>
                </a:lnTo>
                <a:lnTo>
                  <a:pt x="143676" y="266632"/>
                </a:lnTo>
                <a:lnTo>
                  <a:pt x="143765" y="96326"/>
                </a:lnTo>
                <a:lnTo>
                  <a:pt x="142242" y="40807"/>
                </a:lnTo>
                <a:lnTo>
                  <a:pt x="131614" y="12703"/>
                </a:lnTo>
                <a:lnTo>
                  <a:pt x="102796" y="2329"/>
                </a:lnTo>
                <a:lnTo>
                  <a:pt x="46700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776939" y="9875433"/>
            <a:ext cx="140970" cy="866140"/>
          </a:xfrm>
          <a:custGeom>
            <a:avLst/>
            <a:gdLst/>
            <a:ahLst/>
            <a:cxnLst/>
            <a:rect l="l" t="t" r="r" b="b"/>
            <a:pathLst>
              <a:path w="140970" h="866140">
                <a:moveTo>
                  <a:pt x="57450" y="0"/>
                </a:moveTo>
                <a:lnTo>
                  <a:pt x="29853" y="1419"/>
                </a:lnTo>
                <a:lnTo>
                  <a:pt x="12045" y="9713"/>
                </a:lnTo>
                <a:lnTo>
                  <a:pt x="2577" y="27090"/>
                </a:lnTo>
                <a:lnTo>
                  <a:pt x="0" y="55757"/>
                </a:lnTo>
                <a:lnTo>
                  <a:pt x="501" y="106979"/>
                </a:lnTo>
                <a:lnTo>
                  <a:pt x="890" y="158202"/>
                </a:lnTo>
                <a:lnTo>
                  <a:pt x="1181" y="209426"/>
                </a:lnTo>
                <a:lnTo>
                  <a:pt x="1383" y="260651"/>
                </a:lnTo>
                <a:lnTo>
                  <a:pt x="1510" y="311877"/>
                </a:lnTo>
                <a:lnTo>
                  <a:pt x="1526" y="481846"/>
                </a:lnTo>
                <a:lnTo>
                  <a:pt x="1478" y="529874"/>
                </a:lnTo>
                <a:lnTo>
                  <a:pt x="1274" y="670470"/>
                </a:lnTo>
                <a:lnTo>
                  <a:pt x="1204" y="772925"/>
                </a:lnTo>
                <a:lnTo>
                  <a:pt x="2624" y="826181"/>
                </a:lnTo>
                <a:lnTo>
                  <a:pt x="12529" y="853234"/>
                </a:lnTo>
                <a:lnTo>
                  <a:pt x="39387" y="863307"/>
                </a:lnTo>
                <a:lnTo>
                  <a:pt x="91666" y="865622"/>
                </a:lnTo>
                <a:lnTo>
                  <a:pt x="115238" y="864083"/>
                </a:lnTo>
                <a:lnTo>
                  <a:pt x="130597" y="856932"/>
                </a:lnTo>
                <a:lnTo>
                  <a:pt x="138799" y="842220"/>
                </a:lnTo>
                <a:lnTo>
                  <a:pt x="140903" y="818003"/>
                </a:lnTo>
                <a:lnTo>
                  <a:pt x="140127" y="769994"/>
                </a:lnTo>
                <a:lnTo>
                  <a:pt x="139673" y="721978"/>
                </a:lnTo>
                <a:lnTo>
                  <a:pt x="139475" y="673956"/>
                </a:lnTo>
                <a:lnTo>
                  <a:pt x="139464" y="625931"/>
                </a:lnTo>
                <a:lnTo>
                  <a:pt x="139573" y="577903"/>
                </a:lnTo>
                <a:lnTo>
                  <a:pt x="139883" y="481846"/>
                </a:lnTo>
                <a:lnTo>
                  <a:pt x="139949" y="433820"/>
                </a:lnTo>
                <a:lnTo>
                  <a:pt x="139955" y="85477"/>
                </a:lnTo>
                <a:lnTo>
                  <a:pt x="138648" y="36804"/>
                </a:lnTo>
                <a:lnTo>
                  <a:pt x="129600" y="12148"/>
                </a:lnTo>
                <a:lnTo>
                  <a:pt x="105103" y="2787"/>
                </a:lnTo>
                <a:lnTo>
                  <a:pt x="57450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87011" y="10020081"/>
            <a:ext cx="142240" cy="721360"/>
          </a:xfrm>
          <a:custGeom>
            <a:avLst/>
            <a:gdLst/>
            <a:ahLst/>
            <a:cxnLst/>
            <a:rect l="l" t="t" r="r" b="b"/>
            <a:pathLst>
              <a:path w="142240" h="721359">
                <a:moveTo>
                  <a:pt x="43820" y="0"/>
                </a:moveTo>
                <a:lnTo>
                  <a:pt x="22945" y="1903"/>
                </a:lnTo>
                <a:lnTo>
                  <a:pt x="9279" y="8661"/>
                </a:lnTo>
                <a:lnTo>
                  <a:pt x="1928" y="21839"/>
                </a:lnTo>
                <a:lnTo>
                  <a:pt x="0" y="43006"/>
                </a:lnTo>
                <a:lnTo>
                  <a:pt x="751" y="96002"/>
                </a:lnTo>
                <a:lnTo>
                  <a:pt x="1081" y="149007"/>
                </a:lnTo>
                <a:lnTo>
                  <a:pt x="1118" y="202017"/>
                </a:lnTo>
                <a:lnTo>
                  <a:pt x="987" y="255031"/>
                </a:lnTo>
                <a:lnTo>
                  <a:pt x="814" y="308046"/>
                </a:lnTo>
                <a:lnTo>
                  <a:pt x="727" y="361059"/>
                </a:lnTo>
                <a:lnTo>
                  <a:pt x="721" y="627822"/>
                </a:lnTo>
                <a:lnTo>
                  <a:pt x="2219" y="681567"/>
                </a:lnTo>
                <a:lnTo>
                  <a:pt x="41096" y="718916"/>
                </a:lnTo>
                <a:lnTo>
                  <a:pt x="96401" y="720967"/>
                </a:lnTo>
                <a:lnTo>
                  <a:pt x="118711" y="719186"/>
                </a:lnTo>
                <a:lnTo>
                  <a:pt x="132818" y="712015"/>
                </a:lnTo>
                <a:lnTo>
                  <a:pt x="140144" y="697967"/>
                </a:lnTo>
                <a:lnTo>
                  <a:pt x="142107" y="675552"/>
                </a:lnTo>
                <a:lnTo>
                  <a:pt x="141693" y="622856"/>
                </a:lnTo>
                <a:lnTo>
                  <a:pt x="141396" y="570159"/>
                </a:lnTo>
                <a:lnTo>
                  <a:pt x="141198" y="517461"/>
                </a:lnTo>
                <a:lnTo>
                  <a:pt x="141085" y="464762"/>
                </a:lnTo>
                <a:lnTo>
                  <a:pt x="141089" y="306663"/>
                </a:lnTo>
                <a:lnTo>
                  <a:pt x="141213" y="202017"/>
                </a:lnTo>
                <a:lnTo>
                  <a:pt x="141287" y="95860"/>
                </a:lnTo>
                <a:lnTo>
                  <a:pt x="139764" y="39840"/>
                </a:lnTo>
                <a:lnTo>
                  <a:pt x="129103" y="11448"/>
                </a:lnTo>
                <a:lnTo>
                  <a:pt x="100168" y="1297"/>
                </a:lnTo>
                <a:lnTo>
                  <a:pt x="43820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6437" y="10019993"/>
            <a:ext cx="140970" cy="721360"/>
          </a:xfrm>
          <a:custGeom>
            <a:avLst/>
            <a:gdLst/>
            <a:ahLst/>
            <a:cxnLst/>
            <a:rect l="l" t="t" r="r" b="b"/>
            <a:pathLst>
              <a:path w="140970" h="721359">
                <a:moveTo>
                  <a:pt x="42331" y="0"/>
                </a:moveTo>
                <a:lnTo>
                  <a:pt x="21096" y="2289"/>
                </a:lnTo>
                <a:lnTo>
                  <a:pt x="8031" y="9793"/>
                </a:lnTo>
                <a:lnTo>
                  <a:pt x="1533" y="23390"/>
                </a:lnTo>
                <a:lnTo>
                  <a:pt x="0" y="43954"/>
                </a:lnTo>
                <a:lnTo>
                  <a:pt x="656" y="96070"/>
                </a:lnTo>
                <a:lnTo>
                  <a:pt x="945" y="147735"/>
                </a:lnTo>
                <a:lnTo>
                  <a:pt x="981" y="200098"/>
                </a:lnTo>
                <a:lnTo>
                  <a:pt x="869" y="252152"/>
                </a:lnTo>
                <a:lnTo>
                  <a:pt x="721" y="304207"/>
                </a:lnTo>
                <a:lnTo>
                  <a:pt x="648" y="354396"/>
                </a:lnTo>
                <a:lnTo>
                  <a:pt x="639" y="637857"/>
                </a:lnTo>
                <a:lnTo>
                  <a:pt x="1972" y="685194"/>
                </a:lnTo>
                <a:lnTo>
                  <a:pt x="36141" y="718268"/>
                </a:lnTo>
                <a:lnTo>
                  <a:pt x="84651" y="721327"/>
                </a:lnTo>
                <a:lnTo>
                  <a:pt x="113041" y="719541"/>
                </a:lnTo>
                <a:lnTo>
                  <a:pt x="130350" y="710221"/>
                </a:lnTo>
                <a:lnTo>
                  <a:pt x="138882" y="692214"/>
                </a:lnTo>
                <a:lnTo>
                  <a:pt x="140938" y="664366"/>
                </a:lnTo>
                <a:lnTo>
                  <a:pt x="140382" y="612708"/>
                </a:lnTo>
                <a:lnTo>
                  <a:pt x="139988" y="561049"/>
                </a:lnTo>
                <a:lnTo>
                  <a:pt x="139733" y="509387"/>
                </a:lnTo>
                <a:lnTo>
                  <a:pt x="139594" y="457725"/>
                </a:lnTo>
                <a:lnTo>
                  <a:pt x="139571" y="354396"/>
                </a:lnTo>
                <a:lnTo>
                  <a:pt x="139642" y="302731"/>
                </a:lnTo>
                <a:lnTo>
                  <a:pt x="139833" y="199400"/>
                </a:lnTo>
                <a:lnTo>
                  <a:pt x="139907" y="148046"/>
                </a:lnTo>
                <a:lnTo>
                  <a:pt x="139935" y="95997"/>
                </a:lnTo>
                <a:lnTo>
                  <a:pt x="138411" y="39889"/>
                </a:lnTo>
                <a:lnTo>
                  <a:pt x="127734" y="11463"/>
                </a:lnTo>
                <a:lnTo>
                  <a:pt x="98757" y="1322"/>
                </a:lnTo>
                <a:lnTo>
                  <a:pt x="42331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907967" y="10164167"/>
            <a:ext cx="145415" cy="577215"/>
          </a:xfrm>
          <a:custGeom>
            <a:avLst/>
            <a:gdLst/>
            <a:ahLst/>
            <a:cxnLst/>
            <a:rect l="l" t="t" r="r" b="b"/>
            <a:pathLst>
              <a:path w="145415" h="577215">
                <a:moveTo>
                  <a:pt x="45734" y="0"/>
                </a:moveTo>
                <a:lnTo>
                  <a:pt x="23532" y="1812"/>
                </a:lnTo>
                <a:lnTo>
                  <a:pt x="9353" y="8914"/>
                </a:lnTo>
                <a:lnTo>
                  <a:pt x="1931" y="22888"/>
                </a:lnTo>
                <a:lnTo>
                  <a:pt x="0" y="45315"/>
                </a:lnTo>
                <a:lnTo>
                  <a:pt x="627" y="99130"/>
                </a:lnTo>
                <a:lnTo>
                  <a:pt x="1000" y="152828"/>
                </a:lnTo>
                <a:lnTo>
                  <a:pt x="1171" y="206589"/>
                </a:lnTo>
                <a:lnTo>
                  <a:pt x="1154" y="288577"/>
                </a:lnTo>
                <a:lnTo>
                  <a:pt x="1119" y="314116"/>
                </a:lnTo>
                <a:lnTo>
                  <a:pt x="891" y="421644"/>
                </a:lnTo>
                <a:lnTo>
                  <a:pt x="843" y="475407"/>
                </a:lnTo>
                <a:lnTo>
                  <a:pt x="2506" y="535370"/>
                </a:lnTo>
                <a:lnTo>
                  <a:pt x="14162" y="565696"/>
                </a:lnTo>
                <a:lnTo>
                  <a:pt x="45810" y="576209"/>
                </a:lnTo>
                <a:lnTo>
                  <a:pt x="107448" y="576730"/>
                </a:lnTo>
                <a:lnTo>
                  <a:pt x="125541" y="574841"/>
                </a:lnTo>
                <a:lnTo>
                  <a:pt x="137211" y="568910"/>
                </a:lnTo>
                <a:lnTo>
                  <a:pt x="143361" y="557572"/>
                </a:lnTo>
                <a:lnTo>
                  <a:pt x="144893" y="539460"/>
                </a:lnTo>
                <a:lnTo>
                  <a:pt x="144140" y="489297"/>
                </a:lnTo>
                <a:lnTo>
                  <a:pt x="143899" y="439123"/>
                </a:lnTo>
                <a:lnTo>
                  <a:pt x="143971" y="388943"/>
                </a:lnTo>
                <a:lnTo>
                  <a:pt x="144161" y="338759"/>
                </a:lnTo>
                <a:lnTo>
                  <a:pt x="144215" y="314116"/>
                </a:lnTo>
                <a:lnTo>
                  <a:pt x="144272" y="260352"/>
                </a:lnTo>
                <a:lnTo>
                  <a:pt x="144275" y="99070"/>
                </a:lnTo>
                <a:lnTo>
                  <a:pt x="142734" y="41765"/>
                </a:lnTo>
                <a:lnTo>
                  <a:pt x="131952" y="12629"/>
                </a:lnTo>
                <a:lnTo>
                  <a:pt x="102697" y="1960"/>
                </a:lnTo>
                <a:lnTo>
                  <a:pt x="45734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197095" y="10163933"/>
            <a:ext cx="144145" cy="577215"/>
          </a:xfrm>
          <a:custGeom>
            <a:avLst/>
            <a:gdLst/>
            <a:ahLst/>
            <a:cxnLst/>
            <a:rect l="l" t="t" r="r" b="b"/>
            <a:pathLst>
              <a:path w="144145" h="577215">
                <a:moveTo>
                  <a:pt x="46455" y="0"/>
                </a:moveTo>
                <a:lnTo>
                  <a:pt x="21708" y="2533"/>
                </a:lnTo>
                <a:lnTo>
                  <a:pt x="7571" y="11611"/>
                </a:lnTo>
                <a:lnTo>
                  <a:pt x="1263" y="27512"/>
                </a:lnTo>
                <a:lnTo>
                  <a:pt x="0" y="50516"/>
                </a:lnTo>
                <a:lnTo>
                  <a:pt x="537" y="103679"/>
                </a:lnTo>
                <a:lnTo>
                  <a:pt x="857" y="156844"/>
                </a:lnTo>
                <a:lnTo>
                  <a:pt x="1004" y="210011"/>
                </a:lnTo>
                <a:lnTo>
                  <a:pt x="991" y="291189"/>
                </a:lnTo>
                <a:lnTo>
                  <a:pt x="961" y="316349"/>
                </a:lnTo>
                <a:lnTo>
                  <a:pt x="768" y="422690"/>
                </a:lnTo>
                <a:lnTo>
                  <a:pt x="727" y="475861"/>
                </a:lnTo>
                <a:lnTo>
                  <a:pt x="2327" y="535049"/>
                </a:lnTo>
                <a:lnTo>
                  <a:pt x="13537" y="565064"/>
                </a:lnTo>
                <a:lnTo>
                  <a:pt x="43968" y="575767"/>
                </a:lnTo>
                <a:lnTo>
                  <a:pt x="103231" y="577015"/>
                </a:lnTo>
                <a:lnTo>
                  <a:pt x="122794" y="575272"/>
                </a:lnTo>
                <a:lnTo>
                  <a:pt x="135481" y="569102"/>
                </a:lnTo>
                <a:lnTo>
                  <a:pt x="142182" y="556925"/>
                </a:lnTo>
                <a:lnTo>
                  <a:pt x="143788" y="537162"/>
                </a:lnTo>
                <a:lnTo>
                  <a:pt x="142867" y="487987"/>
                </a:lnTo>
                <a:lnTo>
                  <a:pt x="142580" y="438797"/>
                </a:lnTo>
                <a:lnTo>
                  <a:pt x="142681" y="389596"/>
                </a:lnTo>
                <a:lnTo>
                  <a:pt x="142923" y="340391"/>
                </a:lnTo>
                <a:lnTo>
                  <a:pt x="143061" y="291189"/>
                </a:lnTo>
                <a:lnTo>
                  <a:pt x="143067" y="96448"/>
                </a:lnTo>
                <a:lnTo>
                  <a:pt x="141550" y="40813"/>
                </a:lnTo>
                <a:lnTo>
                  <a:pt x="130971" y="12666"/>
                </a:lnTo>
                <a:lnTo>
                  <a:pt x="102287" y="2298"/>
                </a:lnTo>
                <a:lnTo>
                  <a:pt x="46455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54858" y="10164094"/>
            <a:ext cx="142875" cy="577215"/>
          </a:xfrm>
          <a:custGeom>
            <a:avLst/>
            <a:gdLst/>
            <a:ahLst/>
            <a:cxnLst/>
            <a:rect l="l" t="t" r="r" b="b"/>
            <a:pathLst>
              <a:path w="142875" h="577215">
                <a:moveTo>
                  <a:pt x="38422" y="0"/>
                </a:moveTo>
                <a:lnTo>
                  <a:pt x="18056" y="2671"/>
                </a:lnTo>
                <a:lnTo>
                  <a:pt x="6312" y="10399"/>
                </a:lnTo>
                <a:lnTo>
                  <a:pt x="1017" y="23487"/>
                </a:lnTo>
                <a:lnTo>
                  <a:pt x="0" y="42238"/>
                </a:lnTo>
                <a:lnTo>
                  <a:pt x="628" y="91344"/>
                </a:lnTo>
                <a:lnTo>
                  <a:pt x="829" y="140459"/>
                </a:lnTo>
                <a:lnTo>
                  <a:pt x="768" y="189579"/>
                </a:lnTo>
                <a:lnTo>
                  <a:pt x="609" y="238700"/>
                </a:lnTo>
                <a:lnTo>
                  <a:pt x="517" y="287821"/>
                </a:lnTo>
                <a:lnTo>
                  <a:pt x="511" y="482248"/>
                </a:lnTo>
                <a:lnTo>
                  <a:pt x="1968" y="536565"/>
                </a:lnTo>
                <a:lnTo>
                  <a:pt x="39556" y="574402"/>
                </a:lnTo>
                <a:lnTo>
                  <a:pt x="92975" y="577213"/>
                </a:lnTo>
                <a:lnTo>
                  <a:pt x="119079" y="574908"/>
                </a:lnTo>
                <a:lnTo>
                  <a:pt x="134297" y="565611"/>
                </a:lnTo>
                <a:lnTo>
                  <a:pt x="141311" y="548942"/>
                </a:lnTo>
                <a:lnTo>
                  <a:pt x="142805" y="524521"/>
                </a:lnTo>
                <a:lnTo>
                  <a:pt x="142247" y="471443"/>
                </a:lnTo>
                <a:lnTo>
                  <a:pt x="141917" y="418362"/>
                </a:lnTo>
                <a:lnTo>
                  <a:pt x="141768" y="365280"/>
                </a:lnTo>
                <a:lnTo>
                  <a:pt x="141821" y="259111"/>
                </a:lnTo>
                <a:lnTo>
                  <a:pt x="142028" y="152941"/>
                </a:lnTo>
                <a:lnTo>
                  <a:pt x="142072" y="99857"/>
                </a:lnTo>
                <a:lnTo>
                  <a:pt x="140457" y="40856"/>
                </a:lnTo>
                <a:lnTo>
                  <a:pt x="129124" y="11103"/>
                </a:lnTo>
                <a:lnTo>
                  <a:pt x="98353" y="763"/>
                </a:lnTo>
                <a:lnTo>
                  <a:pt x="38422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808502" y="8571001"/>
            <a:ext cx="4079875" cy="290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659765">
              <a:lnSpc>
                <a:spcPct val="100000"/>
              </a:lnSpc>
            </a:pPr>
            <a:r>
              <a:rPr sz="1900" b="1" spc="5" dirty="0">
                <a:solidFill>
                  <a:srgbClr val="9FA1A4"/>
                </a:solidFill>
                <a:latin typeface="Calibri"/>
                <a:cs typeface="Calibri"/>
              </a:rPr>
              <a:t>Insert charts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and/or</a:t>
            </a:r>
            <a:r>
              <a:rPr sz="1900" b="1" spc="-20" dirty="0">
                <a:solidFill>
                  <a:srgbClr val="9FA1A4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visuals</a:t>
            </a:r>
            <a:endParaRPr sz="1900" dirty="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629398" y="10161008"/>
            <a:ext cx="5133975" cy="453201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1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70"/>
              </a:spcBef>
            </a:pPr>
            <a:r>
              <a:rPr sz="3150" b="1" spc="-5" dirty="0">
                <a:latin typeface="Calibri"/>
                <a:cs typeface="Calibri"/>
              </a:rPr>
              <a:t>Subtitle</a:t>
            </a:r>
            <a:endParaRPr sz="31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25"/>
              </a:spcBef>
            </a:pPr>
            <a:r>
              <a:rPr sz="2350" spc="10" dirty="0">
                <a:latin typeface="Calibri"/>
                <a:cs typeface="Calibri"/>
              </a:rPr>
              <a:t>Insert </a:t>
            </a:r>
            <a:r>
              <a:rPr sz="2350" dirty="0">
                <a:latin typeface="Calibri"/>
                <a:cs typeface="Calibri"/>
              </a:rPr>
              <a:t>Content</a:t>
            </a:r>
            <a:r>
              <a:rPr sz="2350" spc="-5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here</a:t>
            </a:r>
            <a:endParaRPr lang="en-US" sz="23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25"/>
              </a:spcBef>
            </a:pPr>
            <a:br>
              <a:rPr lang="en-US" sz="2350" dirty="0">
                <a:latin typeface="Calibri"/>
                <a:cs typeface="Calibri"/>
              </a:rPr>
            </a:br>
            <a:br>
              <a:rPr lang="en-US" sz="2350" dirty="0">
                <a:latin typeface="Calibri"/>
                <a:cs typeface="Calibri"/>
              </a:rPr>
            </a:br>
            <a:br>
              <a:rPr lang="en-US" sz="2350" dirty="0">
                <a:latin typeface="Calibri"/>
                <a:cs typeface="Calibri"/>
              </a:rPr>
            </a:br>
            <a:endParaRPr lang="en-US" sz="23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25"/>
              </a:spcBef>
            </a:pPr>
            <a:endParaRPr lang="en-US" sz="23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25"/>
              </a:spcBef>
            </a:pPr>
            <a:endParaRPr sz="2350" dirty="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19497" y="3568569"/>
            <a:ext cx="5133975" cy="270651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9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endParaRPr lang="en-US" sz="3150" b="1" spc="-5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3150" b="1" spc="-5" dirty="0">
                <a:latin typeface="Calibri"/>
                <a:cs typeface="Calibri"/>
              </a:rPr>
              <a:t>Subtitle</a:t>
            </a:r>
            <a:endParaRPr sz="31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20"/>
              </a:spcBef>
            </a:pPr>
            <a:r>
              <a:rPr sz="2350" spc="10" dirty="0">
                <a:latin typeface="Calibri"/>
                <a:cs typeface="Calibri"/>
              </a:rPr>
              <a:t>Insert </a:t>
            </a:r>
            <a:r>
              <a:rPr sz="2350" dirty="0">
                <a:latin typeface="Calibri"/>
                <a:cs typeface="Calibri"/>
              </a:rPr>
              <a:t>Content</a:t>
            </a:r>
            <a:r>
              <a:rPr sz="2350" spc="-5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here</a:t>
            </a:r>
            <a:br>
              <a:rPr lang="en-US" sz="2350" dirty="0">
                <a:latin typeface="Calibri"/>
                <a:cs typeface="Calibri"/>
              </a:rPr>
            </a:br>
            <a:br>
              <a:rPr lang="en-US" sz="2350" dirty="0">
                <a:latin typeface="Calibri"/>
                <a:cs typeface="Calibri"/>
              </a:rPr>
            </a:br>
            <a:endParaRPr sz="2350" dirty="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584440" y="527259"/>
            <a:ext cx="942340" cy="628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3950" b="1" spc="5" dirty="0">
                <a:solidFill>
                  <a:srgbClr val="FFFFFF"/>
                </a:solidFill>
                <a:latin typeface="Calibri"/>
                <a:cs typeface="Calibri"/>
              </a:rPr>
              <a:t>Title</a:t>
            </a:r>
            <a:endParaRPr sz="395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065296" y="943564"/>
            <a:ext cx="9980930" cy="1769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445" algn="ctr">
              <a:lnSpc>
                <a:spcPct val="100000"/>
              </a:lnSpc>
            </a:pPr>
            <a:r>
              <a:rPr sz="2550" b="1" spc="-5" dirty="0">
                <a:solidFill>
                  <a:srgbClr val="FFFFFF"/>
                </a:solidFill>
                <a:latin typeface="Calibri"/>
                <a:cs typeface="Calibri"/>
              </a:rPr>
              <a:t>Author’s</a:t>
            </a:r>
            <a:r>
              <a:rPr sz="255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50" b="1" spc="5" dirty="0">
                <a:solidFill>
                  <a:srgbClr val="FFFFFF"/>
                </a:solidFill>
                <a:latin typeface="Calibri"/>
                <a:cs typeface="Calibri"/>
              </a:rPr>
              <a:t>Name</a:t>
            </a:r>
            <a:endParaRPr sz="2550" dirty="0">
              <a:latin typeface="Calibri"/>
              <a:cs typeface="Calibri"/>
            </a:endParaRPr>
          </a:p>
          <a:p>
            <a:pPr marR="5080" algn="ctr">
              <a:lnSpc>
                <a:spcPts val="1385"/>
              </a:lnSpc>
              <a:spcBef>
                <a:spcPts val="165"/>
              </a:spcBef>
            </a:pP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(Note: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Include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co-authors </a:t>
            </a:r>
            <a:r>
              <a:rPr sz="1200" b="0" i="1" spc="5" dirty="0">
                <a:solidFill>
                  <a:srgbClr val="FFFFFF"/>
                </a:solidFill>
                <a:latin typeface="Calibri Light"/>
                <a:cs typeface="Calibri Light"/>
              </a:rPr>
              <a:t>if</a:t>
            </a:r>
            <a:r>
              <a:rPr sz="1200" b="0" i="1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applicable)</a:t>
            </a:r>
            <a:endParaRPr lang="en-US" sz="1750" b="1" i="1" spc="10" dirty="0">
              <a:solidFill>
                <a:srgbClr val="FFFFFF"/>
              </a:solidFill>
              <a:cs typeface="Calibri"/>
            </a:endParaRPr>
          </a:p>
          <a:p>
            <a:pPr marR="39370" lvl="0" algn="ctr">
              <a:lnSpc>
                <a:spcPts val="1750"/>
              </a:lnSpc>
              <a:defRPr/>
            </a:pPr>
            <a:r>
              <a:rPr lang="en-US" sz="1750" b="1" i="1" spc="10" dirty="0">
                <a:solidFill>
                  <a:srgbClr val="FFFFFF"/>
                </a:solidFill>
                <a:cs typeface="Calibri"/>
              </a:rPr>
              <a:t>University of Central Florida</a:t>
            </a:r>
          </a:p>
          <a:p>
            <a:pPr marR="39370" lvl="0" algn="ctr">
              <a:lnSpc>
                <a:spcPts val="1750"/>
              </a:lnSpc>
              <a:defRPr/>
            </a:pPr>
            <a:r>
              <a:rPr lang="en-US" sz="1750" b="1" i="1" spc="10" dirty="0">
                <a:solidFill>
                  <a:srgbClr val="FFFFFF"/>
                </a:solidFill>
                <a:cs typeface="Calibri"/>
              </a:rPr>
              <a:t>College of Community Innovation and Education</a:t>
            </a:r>
          </a:p>
          <a:p>
            <a:pPr marR="39370" lvl="0" algn="ctr">
              <a:lnSpc>
                <a:spcPts val="1750"/>
              </a:lnSpc>
              <a:defRPr/>
            </a:pPr>
            <a:r>
              <a:rPr lang="en-US" sz="1750" b="1" i="1" spc="10" dirty="0">
                <a:solidFill>
                  <a:srgbClr val="FFFFFF"/>
                </a:solidFill>
                <a:cs typeface="Calibri"/>
              </a:rPr>
              <a:t>Department, College, </a:t>
            </a:r>
            <a:r>
              <a:rPr lang="en-US" sz="1750" b="1" i="1" spc="15" dirty="0">
                <a:solidFill>
                  <a:srgbClr val="FFFFFF"/>
                </a:solidFill>
                <a:cs typeface="Calibri"/>
              </a:rPr>
              <a:t>Mailing</a:t>
            </a:r>
            <a:r>
              <a:rPr lang="en-US" sz="1750" b="1" i="1" spc="-65" dirty="0">
                <a:solidFill>
                  <a:srgbClr val="FFFFFF"/>
                </a:solidFill>
                <a:cs typeface="Calibri"/>
              </a:rPr>
              <a:t> </a:t>
            </a:r>
            <a:r>
              <a:rPr lang="en-US" sz="1750" b="1" i="1" spc="15" dirty="0">
                <a:solidFill>
                  <a:srgbClr val="FFFFFF"/>
                </a:solidFill>
                <a:cs typeface="Calibri"/>
              </a:rPr>
              <a:t>Address</a:t>
            </a:r>
            <a:endParaRPr lang="en-US" sz="1750" dirty="0">
              <a:solidFill>
                <a:prstClr val="black"/>
              </a:solidFill>
              <a:cs typeface="Calibri"/>
            </a:endParaRPr>
          </a:p>
          <a:p>
            <a:pPr marR="5080" algn="ctr">
              <a:lnSpc>
                <a:spcPts val="1989"/>
              </a:lnSpc>
            </a:pPr>
            <a:r>
              <a:rPr sz="1750" b="1" spc="15" dirty="0">
                <a:solidFill>
                  <a:srgbClr val="FFFFFF"/>
                </a:solidFill>
                <a:latin typeface="Calibri"/>
                <a:cs typeface="Calibri"/>
              </a:rPr>
              <a:t>Email </a:t>
            </a:r>
            <a:r>
              <a:rPr sz="1750" b="1" spc="10" dirty="0">
                <a:solidFill>
                  <a:srgbClr val="FFFFFF"/>
                </a:solidFill>
                <a:latin typeface="Calibri"/>
                <a:cs typeface="Calibri"/>
              </a:rPr>
              <a:t>Address: 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xxxx@knights.ucf.edu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15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75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xxxx@ucf.edu</a:t>
            </a:r>
            <a:endParaRPr sz="1750" dirty="0">
              <a:latin typeface="Calibri"/>
              <a:cs typeface="Calibri"/>
            </a:endParaRPr>
          </a:p>
          <a:p>
            <a:pPr marR="5080" algn="ctr">
              <a:lnSpc>
                <a:spcPct val="100000"/>
              </a:lnSpc>
              <a:spcBef>
                <a:spcPts val="325"/>
              </a:spcBef>
            </a:pP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(Note: If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more than one author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is </a:t>
            </a:r>
            <a:r>
              <a:rPr sz="1200" b="0" i="1" spc="5" dirty="0">
                <a:solidFill>
                  <a:srgbClr val="FFFFFF"/>
                </a:solidFill>
                <a:latin typeface="Calibri Light"/>
                <a:cs typeface="Calibri Light"/>
              </a:rPr>
              <a:t>listed, list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the author </a:t>
            </a:r>
            <a:r>
              <a:rPr sz="1200" b="0" i="1" spc="20" dirty="0">
                <a:solidFill>
                  <a:srgbClr val="FFFFFF"/>
                </a:solidFill>
                <a:latin typeface="Calibri Light"/>
                <a:cs typeface="Calibri Light"/>
              </a:rPr>
              <a:t>who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will </a:t>
            </a:r>
            <a:r>
              <a:rPr sz="1200" b="0" i="1" spc="20" dirty="0">
                <a:solidFill>
                  <a:srgbClr val="FFFFFF"/>
                </a:solidFill>
                <a:latin typeface="Calibri Light"/>
                <a:cs typeface="Calibri Light"/>
              </a:rPr>
              <a:t>manage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email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correspondence. Place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an </a:t>
            </a:r>
            <a:r>
              <a:rPr sz="1200" b="0" i="1" spc="5" dirty="0">
                <a:solidFill>
                  <a:srgbClr val="FFFFFF"/>
                </a:solidFill>
                <a:latin typeface="Calibri Light"/>
                <a:cs typeface="Calibri Light"/>
              </a:rPr>
              <a:t>asterisk after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the corresponding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author’s </a:t>
            </a:r>
            <a:r>
              <a:rPr sz="1200" b="0" i="1" spc="20" dirty="0">
                <a:solidFill>
                  <a:srgbClr val="FFFFFF"/>
                </a:solidFill>
                <a:latin typeface="Calibri Light"/>
                <a:cs typeface="Calibri Light"/>
              </a:rPr>
              <a:t>name</a:t>
            </a:r>
            <a:r>
              <a:rPr sz="1200" b="0" i="1" spc="114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above.)</a:t>
            </a:r>
            <a:endParaRPr sz="1200" dirty="0">
              <a:latin typeface="Calibri Light"/>
              <a:cs typeface="Calibri Light"/>
            </a:endParaRPr>
          </a:p>
        </p:txBody>
      </p:sp>
      <p:sp>
        <p:nvSpPr>
          <p:cNvPr id="34" name="object 30">
            <a:extLst>
              <a:ext uri="{FF2B5EF4-FFF2-40B4-BE49-F238E27FC236}">
                <a16:creationId xmlns:a16="http://schemas.microsoft.com/office/drawing/2014/main" id="{89C7FF29-B42A-8843-AE63-66AA1AA06CC4}"/>
              </a:ext>
            </a:extLst>
          </p:cNvPr>
          <p:cNvSpPr txBox="1"/>
          <p:nvPr/>
        </p:nvSpPr>
        <p:spPr>
          <a:xfrm>
            <a:off x="14636240" y="3546798"/>
            <a:ext cx="5133975" cy="270651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9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endParaRPr lang="en-US" sz="3150" b="1" spc="-5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3150" b="1" spc="-5" dirty="0">
                <a:latin typeface="Calibri"/>
                <a:cs typeface="Calibri"/>
              </a:rPr>
              <a:t>Subtitle</a:t>
            </a:r>
            <a:endParaRPr sz="31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20"/>
              </a:spcBef>
            </a:pPr>
            <a:r>
              <a:rPr sz="2350" spc="10" dirty="0">
                <a:latin typeface="Calibri"/>
                <a:cs typeface="Calibri"/>
              </a:rPr>
              <a:t>Insert </a:t>
            </a:r>
            <a:r>
              <a:rPr sz="2350" dirty="0">
                <a:latin typeface="Calibri"/>
                <a:cs typeface="Calibri"/>
              </a:rPr>
              <a:t>Content</a:t>
            </a:r>
            <a:r>
              <a:rPr sz="2350" spc="-5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here</a:t>
            </a:r>
            <a:br>
              <a:rPr lang="en-US" sz="2350" dirty="0">
                <a:latin typeface="Calibri"/>
                <a:cs typeface="Calibri"/>
              </a:rPr>
            </a:br>
            <a:br>
              <a:rPr lang="en-US" sz="2350" dirty="0">
                <a:latin typeface="Calibri"/>
                <a:cs typeface="Calibri"/>
              </a:rPr>
            </a:br>
            <a:endParaRPr sz="2350" dirty="0">
              <a:latin typeface="Calibri"/>
              <a:cs typeface="Calibri"/>
            </a:endParaRPr>
          </a:p>
        </p:txBody>
      </p:sp>
      <p:sp>
        <p:nvSpPr>
          <p:cNvPr id="36" name="object 13">
            <a:extLst>
              <a:ext uri="{FF2B5EF4-FFF2-40B4-BE49-F238E27FC236}">
                <a16:creationId xmlns:a16="http://schemas.microsoft.com/office/drawing/2014/main" id="{5EEA48CE-9958-2B4B-A78F-CE33A6BE4BF8}"/>
              </a:ext>
            </a:extLst>
          </p:cNvPr>
          <p:cNvSpPr txBox="1"/>
          <p:nvPr/>
        </p:nvSpPr>
        <p:spPr>
          <a:xfrm>
            <a:off x="14632271" y="6515596"/>
            <a:ext cx="5133975" cy="340487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55"/>
              </a:spcBef>
            </a:pPr>
            <a:r>
              <a:rPr sz="3150" b="1" spc="-5" dirty="0">
                <a:latin typeface="Calibri"/>
                <a:cs typeface="Calibri"/>
              </a:rPr>
              <a:t>Subtitle</a:t>
            </a:r>
            <a:endParaRPr sz="31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25"/>
              </a:spcBef>
            </a:pPr>
            <a:r>
              <a:rPr sz="2350" spc="10" dirty="0">
                <a:latin typeface="Calibri"/>
                <a:cs typeface="Calibri"/>
              </a:rPr>
              <a:t>Insert </a:t>
            </a:r>
            <a:r>
              <a:rPr sz="2350" dirty="0">
                <a:latin typeface="Calibri"/>
                <a:cs typeface="Calibri"/>
              </a:rPr>
              <a:t>Content</a:t>
            </a:r>
            <a:r>
              <a:rPr sz="2350" spc="-5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here</a:t>
            </a:r>
          </a:p>
        </p:txBody>
      </p:sp>
      <p:sp>
        <p:nvSpPr>
          <p:cNvPr id="37" name="object 29">
            <a:extLst>
              <a:ext uri="{FF2B5EF4-FFF2-40B4-BE49-F238E27FC236}">
                <a16:creationId xmlns:a16="http://schemas.microsoft.com/office/drawing/2014/main" id="{209F722B-10D9-6145-9B8A-634E3F207DCD}"/>
              </a:ext>
            </a:extLst>
          </p:cNvPr>
          <p:cNvSpPr txBox="1"/>
          <p:nvPr/>
        </p:nvSpPr>
        <p:spPr>
          <a:xfrm>
            <a:off x="412655" y="10182780"/>
            <a:ext cx="5133975" cy="453201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1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70"/>
              </a:spcBef>
            </a:pPr>
            <a:r>
              <a:rPr sz="3150" b="1" spc="-5" dirty="0">
                <a:latin typeface="Calibri"/>
                <a:cs typeface="Calibri"/>
              </a:rPr>
              <a:t>Subtitle</a:t>
            </a:r>
            <a:endParaRPr sz="31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25"/>
              </a:spcBef>
            </a:pPr>
            <a:r>
              <a:rPr sz="2350" spc="10" dirty="0">
                <a:latin typeface="Calibri"/>
                <a:cs typeface="Calibri"/>
              </a:rPr>
              <a:t>Insert </a:t>
            </a:r>
            <a:r>
              <a:rPr sz="2350" dirty="0">
                <a:latin typeface="Calibri"/>
                <a:cs typeface="Calibri"/>
              </a:rPr>
              <a:t>Content</a:t>
            </a:r>
            <a:r>
              <a:rPr sz="2350" spc="-5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here</a:t>
            </a:r>
            <a:endParaRPr lang="en-US" sz="23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25"/>
              </a:spcBef>
            </a:pPr>
            <a:br>
              <a:rPr lang="en-US" sz="2350" dirty="0">
                <a:latin typeface="Calibri"/>
                <a:cs typeface="Calibri"/>
              </a:rPr>
            </a:br>
            <a:br>
              <a:rPr lang="en-US" sz="2350" dirty="0">
                <a:latin typeface="Calibri"/>
                <a:cs typeface="Calibri"/>
              </a:rPr>
            </a:br>
            <a:br>
              <a:rPr lang="en-US" sz="2350" dirty="0">
                <a:latin typeface="Calibri"/>
                <a:cs typeface="Calibri"/>
              </a:rPr>
            </a:br>
            <a:endParaRPr lang="en-US" sz="23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25"/>
              </a:spcBef>
            </a:pPr>
            <a:endParaRPr lang="en-US" sz="23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25"/>
              </a:spcBef>
            </a:pPr>
            <a:endParaRPr sz="2350" dirty="0">
              <a:latin typeface="Calibri"/>
              <a:cs typeface="Calibri"/>
            </a:endParaRPr>
          </a:p>
        </p:txBody>
      </p:sp>
      <p:sp>
        <p:nvSpPr>
          <p:cNvPr id="38" name="object 13">
            <a:extLst>
              <a:ext uri="{FF2B5EF4-FFF2-40B4-BE49-F238E27FC236}">
                <a16:creationId xmlns:a16="http://schemas.microsoft.com/office/drawing/2014/main" id="{3E118F13-5CD3-5E46-A30F-95AF01799F7A}"/>
              </a:ext>
            </a:extLst>
          </p:cNvPr>
          <p:cNvSpPr txBox="1"/>
          <p:nvPr/>
        </p:nvSpPr>
        <p:spPr>
          <a:xfrm>
            <a:off x="415528" y="6537368"/>
            <a:ext cx="5133975" cy="340487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55"/>
              </a:spcBef>
            </a:pPr>
            <a:r>
              <a:rPr sz="3150" b="1" spc="-5" dirty="0">
                <a:latin typeface="Calibri"/>
                <a:cs typeface="Calibri"/>
              </a:rPr>
              <a:t>Subtitle</a:t>
            </a:r>
            <a:endParaRPr sz="31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25"/>
              </a:spcBef>
            </a:pPr>
            <a:r>
              <a:rPr sz="2350" spc="10" dirty="0">
                <a:latin typeface="Calibri"/>
                <a:cs typeface="Calibri"/>
              </a:rPr>
              <a:t>Insert </a:t>
            </a:r>
            <a:r>
              <a:rPr sz="2350" dirty="0">
                <a:latin typeface="Calibri"/>
                <a:cs typeface="Calibri"/>
              </a:rPr>
              <a:t>Content</a:t>
            </a:r>
            <a:r>
              <a:rPr sz="2350" spc="-5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08502" y="11799594"/>
            <a:ext cx="4079875" cy="2902585"/>
          </a:xfrm>
          <a:custGeom>
            <a:avLst/>
            <a:gdLst/>
            <a:ahLst/>
            <a:cxnLst/>
            <a:rect l="l" t="t" r="r" b="b"/>
            <a:pathLst>
              <a:path w="4079875" h="2902584">
                <a:moveTo>
                  <a:pt x="0" y="2902163"/>
                </a:moveTo>
                <a:lnTo>
                  <a:pt x="4079631" y="2902163"/>
                </a:lnTo>
                <a:lnTo>
                  <a:pt x="4079631" y="0"/>
                </a:lnTo>
                <a:lnTo>
                  <a:pt x="0" y="0"/>
                </a:lnTo>
                <a:lnTo>
                  <a:pt x="0" y="290216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62999" y="12268703"/>
            <a:ext cx="1570990" cy="1536065"/>
          </a:xfrm>
          <a:custGeom>
            <a:avLst/>
            <a:gdLst/>
            <a:ahLst/>
            <a:cxnLst/>
            <a:rect l="l" t="t" r="r" b="b"/>
            <a:pathLst>
              <a:path w="1570990" h="1536065">
                <a:moveTo>
                  <a:pt x="32156" y="0"/>
                </a:moveTo>
                <a:lnTo>
                  <a:pt x="20578" y="5817"/>
                </a:lnTo>
                <a:lnTo>
                  <a:pt x="0" y="17451"/>
                </a:lnTo>
                <a:lnTo>
                  <a:pt x="0" y="1518278"/>
                </a:lnTo>
                <a:lnTo>
                  <a:pt x="14209" y="1529912"/>
                </a:lnTo>
                <a:lnTo>
                  <a:pt x="29842" y="1535729"/>
                </a:lnTo>
                <a:lnTo>
                  <a:pt x="1509469" y="1535729"/>
                </a:lnTo>
                <a:lnTo>
                  <a:pt x="1522638" y="1529912"/>
                </a:lnTo>
                <a:lnTo>
                  <a:pt x="1531968" y="1524095"/>
                </a:lnTo>
                <a:lnTo>
                  <a:pt x="1535677" y="1506644"/>
                </a:lnTo>
                <a:lnTo>
                  <a:pt x="1532360" y="1489192"/>
                </a:lnTo>
                <a:lnTo>
                  <a:pt x="1522935" y="1477558"/>
                </a:lnTo>
                <a:lnTo>
                  <a:pt x="1509173" y="1471741"/>
                </a:lnTo>
                <a:lnTo>
                  <a:pt x="75466" y="1471741"/>
                </a:lnTo>
                <a:lnTo>
                  <a:pt x="68178" y="1465923"/>
                </a:lnTo>
                <a:lnTo>
                  <a:pt x="64430" y="1460106"/>
                </a:lnTo>
                <a:lnTo>
                  <a:pt x="63471" y="1448472"/>
                </a:lnTo>
                <a:lnTo>
                  <a:pt x="63997" y="1401935"/>
                </a:lnTo>
                <a:lnTo>
                  <a:pt x="64251" y="1361215"/>
                </a:lnTo>
                <a:lnTo>
                  <a:pt x="64060" y="1314677"/>
                </a:lnTo>
                <a:lnTo>
                  <a:pt x="63255" y="1273957"/>
                </a:lnTo>
                <a:lnTo>
                  <a:pt x="64468" y="1256506"/>
                </a:lnTo>
                <a:lnTo>
                  <a:pt x="69605" y="1250689"/>
                </a:lnTo>
                <a:lnTo>
                  <a:pt x="79447" y="1244871"/>
                </a:lnTo>
                <a:lnTo>
                  <a:pt x="94773" y="1239054"/>
                </a:lnTo>
                <a:lnTo>
                  <a:pt x="358707" y="1239054"/>
                </a:lnTo>
                <a:lnTo>
                  <a:pt x="374750" y="1233237"/>
                </a:lnTo>
                <a:lnTo>
                  <a:pt x="387937" y="1221603"/>
                </a:lnTo>
                <a:lnTo>
                  <a:pt x="399132" y="1209969"/>
                </a:lnTo>
                <a:lnTo>
                  <a:pt x="413459" y="1180883"/>
                </a:lnTo>
                <a:lnTo>
                  <a:pt x="87600" y="1180883"/>
                </a:lnTo>
                <a:lnTo>
                  <a:pt x="76243" y="1175066"/>
                </a:lnTo>
                <a:lnTo>
                  <a:pt x="68671" y="1175066"/>
                </a:lnTo>
                <a:lnTo>
                  <a:pt x="64520" y="1163431"/>
                </a:lnTo>
                <a:lnTo>
                  <a:pt x="63424" y="1151797"/>
                </a:lnTo>
                <a:lnTo>
                  <a:pt x="63948" y="1116894"/>
                </a:lnTo>
                <a:lnTo>
                  <a:pt x="63997" y="1099442"/>
                </a:lnTo>
                <a:lnTo>
                  <a:pt x="63964" y="1064540"/>
                </a:lnTo>
                <a:lnTo>
                  <a:pt x="63882" y="1047088"/>
                </a:lnTo>
                <a:lnTo>
                  <a:pt x="63628" y="1012185"/>
                </a:lnTo>
                <a:lnTo>
                  <a:pt x="64123" y="1006368"/>
                </a:lnTo>
                <a:lnTo>
                  <a:pt x="107677" y="942379"/>
                </a:lnTo>
                <a:lnTo>
                  <a:pt x="149609" y="895842"/>
                </a:lnTo>
                <a:lnTo>
                  <a:pt x="63756" y="895842"/>
                </a:lnTo>
                <a:lnTo>
                  <a:pt x="63723" y="232686"/>
                </a:lnTo>
                <a:lnTo>
                  <a:pt x="63686" y="52354"/>
                </a:lnTo>
                <a:lnTo>
                  <a:pt x="63777" y="34902"/>
                </a:lnTo>
                <a:lnTo>
                  <a:pt x="62458" y="23268"/>
                </a:lnTo>
                <a:lnTo>
                  <a:pt x="57326" y="11634"/>
                </a:lnTo>
                <a:lnTo>
                  <a:pt x="45978" y="5817"/>
                </a:lnTo>
                <a:lnTo>
                  <a:pt x="32156" y="0"/>
                </a:lnTo>
                <a:close/>
              </a:path>
              <a:path w="1570990" h="1536065">
                <a:moveTo>
                  <a:pt x="1382217" y="1064540"/>
                </a:moveTo>
                <a:lnTo>
                  <a:pt x="1287134" y="1064540"/>
                </a:lnTo>
                <a:lnTo>
                  <a:pt x="1297709" y="1076174"/>
                </a:lnTo>
                <a:lnTo>
                  <a:pt x="1339341" y="1111077"/>
                </a:lnTo>
                <a:lnTo>
                  <a:pt x="1381260" y="1151797"/>
                </a:lnTo>
                <a:lnTo>
                  <a:pt x="1465303" y="1221603"/>
                </a:lnTo>
                <a:lnTo>
                  <a:pt x="1507097" y="1262323"/>
                </a:lnTo>
                <a:lnTo>
                  <a:pt x="1524606" y="1273957"/>
                </a:lnTo>
                <a:lnTo>
                  <a:pt x="1540806" y="1273957"/>
                </a:lnTo>
                <a:lnTo>
                  <a:pt x="1556036" y="1268140"/>
                </a:lnTo>
                <a:lnTo>
                  <a:pt x="1570632" y="1256506"/>
                </a:lnTo>
                <a:lnTo>
                  <a:pt x="1570632" y="1233237"/>
                </a:lnTo>
                <a:lnTo>
                  <a:pt x="1566078" y="1227420"/>
                </a:lnTo>
                <a:lnTo>
                  <a:pt x="1561569" y="1221603"/>
                </a:lnTo>
                <a:lnTo>
                  <a:pt x="1556933" y="1215786"/>
                </a:lnTo>
                <a:lnTo>
                  <a:pt x="1552000" y="1215786"/>
                </a:lnTo>
                <a:lnTo>
                  <a:pt x="1511275" y="1175066"/>
                </a:lnTo>
                <a:lnTo>
                  <a:pt x="1382217" y="1064540"/>
                </a:lnTo>
                <a:close/>
              </a:path>
              <a:path w="1570990" h="1536065">
                <a:moveTo>
                  <a:pt x="358707" y="1239054"/>
                </a:moveTo>
                <a:lnTo>
                  <a:pt x="94773" y="1239054"/>
                </a:lnTo>
                <a:lnTo>
                  <a:pt x="143604" y="1244871"/>
                </a:lnTo>
                <a:lnTo>
                  <a:pt x="338942" y="1244871"/>
                </a:lnTo>
                <a:lnTo>
                  <a:pt x="358707" y="1239054"/>
                </a:lnTo>
                <a:close/>
              </a:path>
              <a:path w="1570990" h="1536065">
                <a:moveTo>
                  <a:pt x="1000665" y="843488"/>
                </a:moveTo>
                <a:lnTo>
                  <a:pt x="932729" y="843488"/>
                </a:lnTo>
                <a:lnTo>
                  <a:pt x="948984" y="895842"/>
                </a:lnTo>
                <a:lnTo>
                  <a:pt x="981118" y="1000551"/>
                </a:lnTo>
                <a:lnTo>
                  <a:pt x="1012963" y="1105260"/>
                </a:lnTo>
                <a:lnTo>
                  <a:pt x="1028859" y="1151797"/>
                </a:lnTo>
                <a:lnTo>
                  <a:pt x="1044779" y="1204151"/>
                </a:lnTo>
                <a:lnTo>
                  <a:pt x="1056782" y="1233237"/>
                </a:lnTo>
                <a:lnTo>
                  <a:pt x="1071997" y="1244871"/>
                </a:lnTo>
                <a:lnTo>
                  <a:pt x="1090864" y="1239054"/>
                </a:lnTo>
                <a:lnTo>
                  <a:pt x="1113823" y="1221603"/>
                </a:lnTo>
                <a:lnTo>
                  <a:pt x="1186965" y="1151797"/>
                </a:lnTo>
                <a:lnTo>
                  <a:pt x="1192143" y="1145980"/>
                </a:lnTo>
                <a:lnTo>
                  <a:pt x="1096757" y="1145980"/>
                </a:lnTo>
                <a:lnTo>
                  <a:pt x="1091660" y="1140163"/>
                </a:lnTo>
                <a:lnTo>
                  <a:pt x="1087110" y="1128528"/>
                </a:lnTo>
                <a:lnTo>
                  <a:pt x="1072601" y="1076174"/>
                </a:lnTo>
                <a:lnTo>
                  <a:pt x="1057739" y="1029637"/>
                </a:lnTo>
                <a:lnTo>
                  <a:pt x="1042676" y="983099"/>
                </a:lnTo>
                <a:lnTo>
                  <a:pt x="1027563" y="930745"/>
                </a:lnTo>
                <a:lnTo>
                  <a:pt x="1012552" y="884208"/>
                </a:lnTo>
                <a:lnTo>
                  <a:pt x="1000665" y="843488"/>
                </a:lnTo>
                <a:close/>
              </a:path>
              <a:path w="1570990" h="1536065">
                <a:moveTo>
                  <a:pt x="274391" y="1175066"/>
                </a:moveTo>
                <a:lnTo>
                  <a:pt x="134295" y="1175066"/>
                </a:lnTo>
                <a:lnTo>
                  <a:pt x="87600" y="1180883"/>
                </a:lnTo>
                <a:lnTo>
                  <a:pt x="321089" y="1180883"/>
                </a:lnTo>
                <a:lnTo>
                  <a:pt x="274391" y="1175066"/>
                </a:lnTo>
                <a:close/>
              </a:path>
              <a:path w="1570990" h="1536065">
                <a:moveTo>
                  <a:pt x="541471" y="546812"/>
                </a:moveTo>
                <a:lnTo>
                  <a:pt x="458060" y="546812"/>
                </a:lnTo>
                <a:lnTo>
                  <a:pt x="488279" y="581715"/>
                </a:lnTo>
                <a:lnTo>
                  <a:pt x="517993" y="622435"/>
                </a:lnTo>
                <a:lnTo>
                  <a:pt x="547473" y="657338"/>
                </a:lnTo>
                <a:lnTo>
                  <a:pt x="576992" y="698059"/>
                </a:lnTo>
                <a:lnTo>
                  <a:pt x="582792" y="709693"/>
                </a:lnTo>
                <a:lnTo>
                  <a:pt x="585171" y="715510"/>
                </a:lnTo>
                <a:lnTo>
                  <a:pt x="584180" y="727144"/>
                </a:lnTo>
                <a:lnTo>
                  <a:pt x="579866" y="732961"/>
                </a:lnTo>
                <a:lnTo>
                  <a:pt x="556810" y="779499"/>
                </a:lnTo>
                <a:lnTo>
                  <a:pt x="510805" y="860939"/>
                </a:lnTo>
                <a:lnTo>
                  <a:pt x="487856" y="907476"/>
                </a:lnTo>
                <a:lnTo>
                  <a:pt x="442057" y="988916"/>
                </a:lnTo>
                <a:lnTo>
                  <a:pt x="419206" y="1035454"/>
                </a:lnTo>
                <a:lnTo>
                  <a:pt x="350838" y="1157614"/>
                </a:lnTo>
                <a:lnTo>
                  <a:pt x="345261" y="1169248"/>
                </a:lnTo>
                <a:lnTo>
                  <a:pt x="338776" y="1175066"/>
                </a:lnTo>
                <a:lnTo>
                  <a:pt x="330884" y="1175066"/>
                </a:lnTo>
                <a:lnTo>
                  <a:pt x="321089" y="1180883"/>
                </a:lnTo>
                <a:lnTo>
                  <a:pt x="413459" y="1180883"/>
                </a:lnTo>
                <a:lnTo>
                  <a:pt x="422055" y="1163431"/>
                </a:lnTo>
                <a:lnTo>
                  <a:pt x="445088" y="1122711"/>
                </a:lnTo>
                <a:lnTo>
                  <a:pt x="468230" y="1076174"/>
                </a:lnTo>
                <a:lnTo>
                  <a:pt x="491477" y="1035454"/>
                </a:lnTo>
                <a:lnTo>
                  <a:pt x="514829" y="988916"/>
                </a:lnTo>
                <a:lnTo>
                  <a:pt x="538282" y="948196"/>
                </a:lnTo>
                <a:lnTo>
                  <a:pt x="609231" y="814402"/>
                </a:lnTo>
                <a:lnTo>
                  <a:pt x="633069" y="773682"/>
                </a:lnTo>
                <a:lnTo>
                  <a:pt x="714591" y="773682"/>
                </a:lnTo>
                <a:lnTo>
                  <a:pt x="705048" y="762047"/>
                </a:lnTo>
                <a:lnTo>
                  <a:pt x="681340" y="727144"/>
                </a:lnTo>
                <a:lnTo>
                  <a:pt x="676148" y="721327"/>
                </a:lnTo>
                <a:lnTo>
                  <a:pt x="671678" y="715510"/>
                </a:lnTo>
                <a:lnTo>
                  <a:pt x="669867" y="709693"/>
                </a:lnTo>
                <a:lnTo>
                  <a:pt x="672649" y="698059"/>
                </a:lnTo>
                <a:lnTo>
                  <a:pt x="698113" y="651521"/>
                </a:lnTo>
                <a:lnTo>
                  <a:pt x="622959" y="651521"/>
                </a:lnTo>
                <a:lnTo>
                  <a:pt x="555488" y="564264"/>
                </a:lnTo>
                <a:lnTo>
                  <a:pt x="541471" y="546812"/>
                </a:lnTo>
                <a:close/>
              </a:path>
              <a:path w="1570990" h="1536065">
                <a:moveTo>
                  <a:pt x="1274682" y="983099"/>
                </a:moveTo>
                <a:lnTo>
                  <a:pt x="1259147" y="988916"/>
                </a:lnTo>
                <a:lnTo>
                  <a:pt x="1243068" y="1000551"/>
                </a:lnTo>
                <a:lnTo>
                  <a:pt x="1210772" y="1035454"/>
                </a:lnTo>
                <a:lnTo>
                  <a:pt x="1178078" y="1070357"/>
                </a:lnTo>
                <a:lnTo>
                  <a:pt x="1145309" y="1099442"/>
                </a:lnTo>
                <a:lnTo>
                  <a:pt x="1112787" y="1134345"/>
                </a:lnTo>
                <a:lnTo>
                  <a:pt x="1103450" y="1140163"/>
                </a:lnTo>
                <a:lnTo>
                  <a:pt x="1096757" y="1145980"/>
                </a:lnTo>
                <a:lnTo>
                  <a:pt x="1192143" y="1145980"/>
                </a:lnTo>
                <a:lnTo>
                  <a:pt x="1223217" y="1111077"/>
                </a:lnTo>
                <a:lnTo>
                  <a:pt x="1259042" y="1076174"/>
                </a:lnTo>
                <a:lnTo>
                  <a:pt x="1269162" y="1064540"/>
                </a:lnTo>
                <a:lnTo>
                  <a:pt x="1382217" y="1064540"/>
                </a:lnTo>
                <a:lnTo>
                  <a:pt x="1308011" y="1000551"/>
                </a:lnTo>
                <a:lnTo>
                  <a:pt x="1290646" y="988916"/>
                </a:lnTo>
                <a:lnTo>
                  <a:pt x="1274682" y="983099"/>
                </a:lnTo>
                <a:close/>
              </a:path>
              <a:path w="1570990" h="1536065">
                <a:moveTo>
                  <a:pt x="714591" y="773682"/>
                </a:moveTo>
                <a:lnTo>
                  <a:pt x="633069" y="773682"/>
                </a:lnTo>
                <a:lnTo>
                  <a:pt x="690857" y="849305"/>
                </a:lnTo>
                <a:lnTo>
                  <a:pt x="719104" y="884208"/>
                </a:lnTo>
                <a:lnTo>
                  <a:pt x="747109" y="919111"/>
                </a:lnTo>
                <a:lnTo>
                  <a:pt x="764985" y="942379"/>
                </a:lnTo>
                <a:lnTo>
                  <a:pt x="780581" y="948196"/>
                </a:lnTo>
                <a:lnTo>
                  <a:pt x="797870" y="942379"/>
                </a:lnTo>
                <a:lnTo>
                  <a:pt x="820824" y="930745"/>
                </a:lnTo>
                <a:lnTo>
                  <a:pt x="848372" y="907476"/>
                </a:lnTo>
                <a:lnTo>
                  <a:pt x="876030" y="890025"/>
                </a:lnTo>
                <a:lnTo>
                  <a:pt x="904061" y="866756"/>
                </a:lnTo>
                <a:lnTo>
                  <a:pt x="790722" y="866756"/>
                </a:lnTo>
                <a:lnTo>
                  <a:pt x="776288" y="855122"/>
                </a:lnTo>
                <a:lnTo>
                  <a:pt x="752717" y="820219"/>
                </a:lnTo>
                <a:lnTo>
                  <a:pt x="714591" y="773682"/>
                </a:lnTo>
                <a:close/>
              </a:path>
              <a:path w="1570990" h="1536065">
                <a:moveTo>
                  <a:pt x="459464" y="459555"/>
                </a:moveTo>
                <a:lnTo>
                  <a:pt x="444237" y="465372"/>
                </a:lnTo>
                <a:lnTo>
                  <a:pt x="428102" y="477007"/>
                </a:lnTo>
                <a:lnTo>
                  <a:pt x="395074" y="511909"/>
                </a:lnTo>
                <a:lnTo>
                  <a:pt x="329160" y="593350"/>
                </a:lnTo>
                <a:lnTo>
                  <a:pt x="230418" y="703876"/>
                </a:lnTo>
                <a:lnTo>
                  <a:pt x="197480" y="744596"/>
                </a:lnTo>
                <a:lnTo>
                  <a:pt x="165736" y="779499"/>
                </a:lnTo>
                <a:lnTo>
                  <a:pt x="133290" y="814402"/>
                </a:lnTo>
                <a:lnTo>
                  <a:pt x="63756" y="895842"/>
                </a:lnTo>
                <a:lnTo>
                  <a:pt x="149609" y="895842"/>
                </a:lnTo>
                <a:lnTo>
                  <a:pt x="175816" y="866756"/>
                </a:lnTo>
                <a:lnTo>
                  <a:pt x="450527" y="546812"/>
                </a:lnTo>
                <a:lnTo>
                  <a:pt x="541471" y="546812"/>
                </a:lnTo>
                <a:lnTo>
                  <a:pt x="490299" y="482824"/>
                </a:lnTo>
                <a:lnTo>
                  <a:pt x="474559" y="465372"/>
                </a:lnTo>
                <a:lnTo>
                  <a:pt x="459464" y="459555"/>
                </a:lnTo>
                <a:close/>
              </a:path>
              <a:path w="1570990" h="1536065">
                <a:moveTo>
                  <a:pt x="1177867" y="738779"/>
                </a:moveTo>
                <a:lnTo>
                  <a:pt x="1088136" y="738779"/>
                </a:lnTo>
                <a:lnTo>
                  <a:pt x="1098826" y="750413"/>
                </a:lnTo>
                <a:lnTo>
                  <a:pt x="1125997" y="779499"/>
                </a:lnTo>
                <a:lnTo>
                  <a:pt x="1153626" y="808585"/>
                </a:lnTo>
                <a:lnTo>
                  <a:pt x="1181518" y="831853"/>
                </a:lnTo>
                <a:lnTo>
                  <a:pt x="1209474" y="860939"/>
                </a:lnTo>
                <a:lnTo>
                  <a:pt x="1231455" y="878390"/>
                </a:lnTo>
                <a:lnTo>
                  <a:pt x="1249382" y="884208"/>
                </a:lnTo>
                <a:lnTo>
                  <a:pt x="1264733" y="872573"/>
                </a:lnTo>
                <a:lnTo>
                  <a:pt x="1278989" y="849305"/>
                </a:lnTo>
                <a:lnTo>
                  <a:pt x="1302359" y="796950"/>
                </a:lnTo>
                <a:lnTo>
                  <a:pt x="1232463" y="796950"/>
                </a:lnTo>
                <a:lnTo>
                  <a:pt x="1202282" y="767864"/>
                </a:lnTo>
                <a:lnTo>
                  <a:pt x="1177867" y="738779"/>
                </a:lnTo>
                <a:close/>
              </a:path>
              <a:path w="1570990" h="1536065">
                <a:moveTo>
                  <a:pt x="876534" y="442104"/>
                </a:moveTo>
                <a:lnTo>
                  <a:pt x="809824" y="442104"/>
                </a:lnTo>
                <a:lnTo>
                  <a:pt x="875516" y="657338"/>
                </a:lnTo>
                <a:lnTo>
                  <a:pt x="891328" y="709693"/>
                </a:lnTo>
                <a:lnTo>
                  <a:pt x="907092" y="756230"/>
                </a:lnTo>
                <a:lnTo>
                  <a:pt x="909031" y="767864"/>
                </a:lnTo>
                <a:lnTo>
                  <a:pt x="908123" y="773682"/>
                </a:lnTo>
                <a:lnTo>
                  <a:pt x="903994" y="785316"/>
                </a:lnTo>
                <a:lnTo>
                  <a:pt x="896267" y="791133"/>
                </a:lnTo>
                <a:lnTo>
                  <a:pt x="873824" y="808585"/>
                </a:lnTo>
                <a:lnTo>
                  <a:pt x="851723" y="820219"/>
                </a:lnTo>
                <a:lnTo>
                  <a:pt x="829965" y="837670"/>
                </a:lnTo>
                <a:lnTo>
                  <a:pt x="808550" y="860939"/>
                </a:lnTo>
                <a:lnTo>
                  <a:pt x="798785" y="866756"/>
                </a:lnTo>
                <a:lnTo>
                  <a:pt x="904061" y="866756"/>
                </a:lnTo>
                <a:lnTo>
                  <a:pt x="932729" y="843488"/>
                </a:lnTo>
                <a:lnTo>
                  <a:pt x="1000665" y="843488"/>
                </a:lnTo>
                <a:lnTo>
                  <a:pt x="998967" y="837670"/>
                </a:lnTo>
                <a:lnTo>
                  <a:pt x="998971" y="802767"/>
                </a:lnTo>
                <a:lnTo>
                  <a:pt x="1016202" y="779499"/>
                </a:lnTo>
                <a:lnTo>
                  <a:pt x="1054301" y="744596"/>
                </a:lnTo>
                <a:lnTo>
                  <a:pt x="1067363" y="738779"/>
                </a:lnTo>
                <a:lnTo>
                  <a:pt x="1177867" y="738779"/>
                </a:lnTo>
                <a:lnTo>
                  <a:pt x="1172984" y="732961"/>
                </a:lnTo>
                <a:lnTo>
                  <a:pt x="966881" y="732961"/>
                </a:lnTo>
                <a:lnTo>
                  <a:pt x="952472" y="686424"/>
                </a:lnTo>
                <a:lnTo>
                  <a:pt x="923929" y="593350"/>
                </a:lnTo>
                <a:lnTo>
                  <a:pt x="909787" y="552630"/>
                </a:lnTo>
                <a:lnTo>
                  <a:pt x="895728" y="506092"/>
                </a:lnTo>
                <a:lnTo>
                  <a:pt x="881748" y="459555"/>
                </a:lnTo>
                <a:lnTo>
                  <a:pt x="876534" y="442104"/>
                </a:lnTo>
                <a:close/>
              </a:path>
              <a:path w="1570990" h="1536065">
                <a:moveTo>
                  <a:pt x="1517813" y="232686"/>
                </a:moveTo>
                <a:lnTo>
                  <a:pt x="1499614" y="232686"/>
                </a:lnTo>
                <a:lnTo>
                  <a:pt x="1486463" y="238503"/>
                </a:lnTo>
                <a:lnTo>
                  <a:pt x="1476862" y="250137"/>
                </a:lnTo>
                <a:lnTo>
                  <a:pt x="1469315" y="261772"/>
                </a:lnTo>
                <a:lnTo>
                  <a:pt x="1325724" y="587533"/>
                </a:lnTo>
                <a:lnTo>
                  <a:pt x="1302902" y="639887"/>
                </a:lnTo>
                <a:lnTo>
                  <a:pt x="1279825" y="692241"/>
                </a:lnTo>
                <a:lnTo>
                  <a:pt x="1256382" y="744596"/>
                </a:lnTo>
                <a:lnTo>
                  <a:pt x="1232463" y="796950"/>
                </a:lnTo>
                <a:lnTo>
                  <a:pt x="1302359" y="796950"/>
                </a:lnTo>
                <a:lnTo>
                  <a:pt x="1527754" y="290857"/>
                </a:lnTo>
                <a:lnTo>
                  <a:pt x="1534087" y="273406"/>
                </a:lnTo>
                <a:lnTo>
                  <a:pt x="1536812" y="261772"/>
                </a:lnTo>
                <a:lnTo>
                  <a:pt x="1532522" y="244320"/>
                </a:lnTo>
                <a:lnTo>
                  <a:pt x="1517813" y="232686"/>
                </a:lnTo>
                <a:close/>
              </a:path>
              <a:path w="1570990" h="1536065">
                <a:moveTo>
                  <a:pt x="1082392" y="657338"/>
                </a:moveTo>
                <a:lnTo>
                  <a:pt x="1064599" y="657338"/>
                </a:lnTo>
                <a:lnTo>
                  <a:pt x="1045471" y="674790"/>
                </a:lnTo>
                <a:lnTo>
                  <a:pt x="1026932" y="686424"/>
                </a:lnTo>
                <a:lnTo>
                  <a:pt x="1007590" y="703876"/>
                </a:lnTo>
                <a:lnTo>
                  <a:pt x="987541" y="715510"/>
                </a:lnTo>
                <a:lnTo>
                  <a:pt x="966881" y="732961"/>
                </a:lnTo>
                <a:lnTo>
                  <a:pt x="1172984" y="732961"/>
                </a:lnTo>
                <a:lnTo>
                  <a:pt x="1144536" y="709693"/>
                </a:lnTo>
                <a:lnTo>
                  <a:pt x="1116900" y="680607"/>
                </a:lnTo>
                <a:lnTo>
                  <a:pt x="1099582" y="663156"/>
                </a:lnTo>
                <a:lnTo>
                  <a:pt x="1082392" y="657338"/>
                </a:lnTo>
                <a:close/>
              </a:path>
              <a:path w="1570990" h="1536065">
                <a:moveTo>
                  <a:pt x="834976" y="331578"/>
                </a:moveTo>
                <a:lnTo>
                  <a:pt x="806591" y="331578"/>
                </a:lnTo>
                <a:lnTo>
                  <a:pt x="795979" y="337395"/>
                </a:lnTo>
                <a:lnTo>
                  <a:pt x="787997" y="349029"/>
                </a:lnTo>
                <a:lnTo>
                  <a:pt x="781197" y="360663"/>
                </a:lnTo>
                <a:lnTo>
                  <a:pt x="758645" y="401383"/>
                </a:lnTo>
                <a:lnTo>
                  <a:pt x="736024" y="447921"/>
                </a:lnTo>
                <a:lnTo>
                  <a:pt x="667844" y="570081"/>
                </a:lnTo>
                <a:lnTo>
                  <a:pt x="657246" y="593350"/>
                </a:lnTo>
                <a:lnTo>
                  <a:pt x="646296" y="610801"/>
                </a:lnTo>
                <a:lnTo>
                  <a:pt x="634899" y="634070"/>
                </a:lnTo>
                <a:lnTo>
                  <a:pt x="622959" y="651521"/>
                </a:lnTo>
                <a:lnTo>
                  <a:pt x="698113" y="651521"/>
                </a:lnTo>
                <a:lnTo>
                  <a:pt x="717250" y="616618"/>
                </a:lnTo>
                <a:lnTo>
                  <a:pt x="739766" y="575898"/>
                </a:lnTo>
                <a:lnTo>
                  <a:pt x="809824" y="442104"/>
                </a:lnTo>
                <a:lnTo>
                  <a:pt x="876534" y="442104"/>
                </a:lnTo>
                <a:lnTo>
                  <a:pt x="867843" y="413018"/>
                </a:lnTo>
                <a:lnTo>
                  <a:pt x="854011" y="366480"/>
                </a:lnTo>
                <a:lnTo>
                  <a:pt x="849634" y="354846"/>
                </a:lnTo>
                <a:lnTo>
                  <a:pt x="843858" y="343212"/>
                </a:lnTo>
                <a:lnTo>
                  <a:pt x="834976" y="331578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18950" y="8571001"/>
            <a:ext cx="4079875" cy="2902585"/>
          </a:xfrm>
          <a:custGeom>
            <a:avLst/>
            <a:gdLst/>
            <a:ahLst/>
            <a:cxnLst/>
            <a:rect l="l" t="t" r="r" b="b"/>
            <a:pathLst>
              <a:path w="4079875" h="2902584">
                <a:moveTo>
                  <a:pt x="0" y="2902163"/>
                </a:moveTo>
                <a:lnTo>
                  <a:pt x="4079625" y="2902163"/>
                </a:lnTo>
                <a:lnTo>
                  <a:pt x="4079625" y="0"/>
                </a:lnTo>
                <a:lnTo>
                  <a:pt x="0" y="0"/>
                </a:lnTo>
                <a:lnTo>
                  <a:pt x="0" y="290216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353392" y="9112170"/>
            <a:ext cx="1568450" cy="1576705"/>
          </a:xfrm>
          <a:custGeom>
            <a:avLst/>
            <a:gdLst/>
            <a:ahLst/>
            <a:cxnLst/>
            <a:rect l="l" t="t" r="r" b="b"/>
            <a:pathLst>
              <a:path w="1568450" h="1576704">
                <a:moveTo>
                  <a:pt x="503567" y="0"/>
                </a:moveTo>
                <a:lnTo>
                  <a:pt x="440681" y="30616"/>
                </a:lnTo>
                <a:lnTo>
                  <a:pt x="396872" y="56528"/>
                </a:lnTo>
                <a:lnTo>
                  <a:pt x="355267" y="83978"/>
                </a:lnTo>
                <a:lnTo>
                  <a:pt x="315881" y="112978"/>
                </a:lnTo>
                <a:lnTo>
                  <a:pt x="278733" y="143543"/>
                </a:lnTo>
                <a:lnTo>
                  <a:pt x="243838" y="175685"/>
                </a:lnTo>
                <a:lnTo>
                  <a:pt x="211214" y="209416"/>
                </a:lnTo>
                <a:lnTo>
                  <a:pt x="180878" y="244750"/>
                </a:lnTo>
                <a:lnTo>
                  <a:pt x="152847" y="281700"/>
                </a:lnTo>
                <a:lnTo>
                  <a:pt x="127138" y="320277"/>
                </a:lnTo>
                <a:lnTo>
                  <a:pt x="103768" y="360497"/>
                </a:lnTo>
                <a:lnTo>
                  <a:pt x="82754" y="402371"/>
                </a:lnTo>
                <a:lnTo>
                  <a:pt x="64113" y="445912"/>
                </a:lnTo>
                <a:lnTo>
                  <a:pt x="47863" y="491133"/>
                </a:lnTo>
                <a:lnTo>
                  <a:pt x="34019" y="538047"/>
                </a:lnTo>
                <a:lnTo>
                  <a:pt x="22600" y="586667"/>
                </a:lnTo>
                <a:lnTo>
                  <a:pt x="13622" y="637006"/>
                </a:lnTo>
                <a:lnTo>
                  <a:pt x="7102" y="689077"/>
                </a:lnTo>
                <a:lnTo>
                  <a:pt x="6703" y="695991"/>
                </a:lnTo>
                <a:lnTo>
                  <a:pt x="6125" y="702897"/>
                </a:lnTo>
                <a:lnTo>
                  <a:pt x="4260" y="709469"/>
                </a:lnTo>
                <a:lnTo>
                  <a:pt x="0" y="715382"/>
                </a:lnTo>
                <a:lnTo>
                  <a:pt x="0" y="787811"/>
                </a:lnTo>
                <a:lnTo>
                  <a:pt x="7667" y="830914"/>
                </a:lnTo>
                <a:lnTo>
                  <a:pt x="13772" y="874291"/>
                </a:lnTo>
                <a:lnTo>
                  <a:pt x="20747" y="917528"/>
                </a:lnTo>
                <a:lnTo>
                  <a:pt x="31022" y="960209"/>
                </a:lnTo>
                <a:lnTo>
                  <a:pt x="47832" y="1011505"/>
                </a:lnTo>
                <a:lnTo>
                  <a:pt x="66661" y="1060575"/>
                </a:lnTo>
                <a:lnTo>
                  <a:pt x="87505" y="1107426"/>
                </a:lnTo>
                <a:lnTo>
                  <a:pt x="110358" y="1152065"/>
                </a:lnTo>
                <a:lnTo>
                  <a:pt x="135214" y="1194499"/>
                </a:lnTo>
                <a:lnTo>
                  <a:pt x="162070" y="1234735"/>
                </a:lnTo>
                <a:lnTo>
                  <a:pt x="190918" y="1272781"/>
                </a:lnTo>
                <a:lnTo>
                  <a:pt x="221755" y="1308642"/>
                </a:lnTo>
                <a:lnTo>
                  <a:pt x="254574" y="1342327"/>
                </a:lnTo>
                <a:lnTo>
                  <a:pt x="289371" y="1373842"/>
                </a:lnTo>
                <a:lnTo>
                  <a:pt x="326140" y="1403194"/>
                </a:lnTo>
                <a:lnTo>
                  <a:pt x="364876" y="1430390"/>
                </a:lnTo>
                <a:lnTo>
                  <a:pt x="405574" y="1455438"/>
                </a:lnTo>
                <a:lnTo>
                  <a:pt x="448229" y="1478344"/>
                </a:lnTo>
                <a:lnTo>
                  <a:pt x="492834" y="1499115"/>
                </a:lnTo>
                <a:lnTo>
                  <a:pt x="539386" y="1517758"/>
                </a:lnTo>
                <a:lnTo>
                  <a:pt x="587879" y="1534281"/>
                </a:lnTo>
                <a:lnTo>
                  <a:pt x="638307" y="1548690"/>
                </a:lnTo>
                <a:lnTo>
                  <a:pt x="690665" y="1560993"/>
                </a:lnTo>
                <a:lnTo>
                  <a:pt x="744133" y="1566372"/>
                </a:lnTo>
                <a:lnTo>
                  <a:pt x="770740" y="1569312"/>
                </a:lnTo>
                <a:lnTo>
                  <a:pt x="796723" y="1576490"/>
                </a:lnTo>
                <a:lnTo>
                  <a:pt x="869153" y="1576490"/>
                </a:lnTo>
                <a:lnTo>
                  <a:pt x="973529" y="1559986"/>
                </a:lnTo>
                <a:lnTo>
                  <a:pt x="1025456" y="1550287"/>
                </a:lnTo>
                <a:lnTo>
                  <a:pt x="1076697" y="1536794"/>
                </a:lnTo>
                <a:lnTo>
                  <a:pt x="1124841" y="1520111"/>
                </a:lnTo>
                <a:lnTo>
                  <a:pt x="1171150" y="1501178"/>
                </a:lnTo>
                <a:lnTo>
                  <a:pt x="1215632" y="1480000"/>
                </a:lnTo>
                <a:lnTo>
                  <a:pt x="1258294" y="1456581"/>
                </a:lnTo>
                <a:lnTo>
                  <a:pt x="1299145" y="1430922"/>
                </a:lnTo>
                <a:lnTo>
                  <a:pt x="1338190" y="1403029"/>
                </a:lnTo>
                <a:lnTo>
                  <a:pt x="1375438" y="1372905"/>
                </a:lnTo>
                <a:lnTo>
                  <a:pt x="1410897" y="1340554"/>
                </a:lnTo>
                <a:lnTo>
                  <a:pt x="1444572" y="1305978"/>
                </a:lnTo>
                <a:lnTo>
                  <a:pt x="1476472" y="1269182"/>
                </a:lnTo>
                <a:lnTo>
                  <a:pt x="1506604" y="1230169"/>
                </a:lnTo>
                <a:lnTo>
                  <a:pt x="1534975" y="1188944"/>
                </a:lnTo>
                <a:lnTo>
                  <a:pt x="1561592" y="1145508"/>
                </a:lnTo>
                <a:lnTo>
                  <a:pt x="1568264" y="1128314"/>
                </a:lnTo>
                <a:lnTo>
                  <a:pt x="1565608" y="1117257"/>
                </a:lnTo>
                <a:lnTo>
                  <a:pt x="1556292" y="1109704"/>
                </a:lnTo>
                <a:lnTo>
                  <a:pt x="863260" y="766701"/>
                </a:lnTo>
                <a:lnTo>
                  <a:pt x="849182" y="758439"/>
                </a:lnTo>
                <a:lnTo>
                  <a:pt x="821219" y="722188"/>
                </a:lnTo>
                <a:lnTo>
                  <a:pt x="570990" y="118436"/>
                </a:lnTo>
                <a:lnTo>
                  <a:pt x="532712" y="25461"/>
                </a:lnTo>
                <a:lnTo>
                  <a:pt x="524788" y="9725"/>
                </a:lnTo>
                <a:lnTo>
                  <a:pt x="515672" y="1201"/>
                </a:lnTo>
                <a:lnTo>
                  <a:pt x="503567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338530" y="9062458"/>
            <a:ext cx="826135" cy="1098550"/>
          </a:xfrm>
          <a:custGeom>
            <a:avLst/>
            <a:gdLst/>
            <a:ahLst/>
            <a:cxnLst/>
            <a:rect l="l" t="t" r="r" b="b"/>
            <a:pathLst>
              <a:path w="826134" h="1098550">
                <a:moveTo>
                  <a:pt x="357258" y="0"/>
                </a:moveTo>
                <a:lnTo>
                  <a:pt x="348275" y="70"/>
                </a:lnTo>
                <a:lnTo>
                  <a:pt x="341128" y="5600"/>
                </a:lnTo>
                <a:lnTo>
                  <a:pt x="334520" y="16900"/>
                </a:lnTo>
                <a:lnTo>
                  <a:pt x="203641" y="292303"/>
                </a:lnTo>
                <a:lnTo>
                  <a:pt x="6124" y="704832"/>
                </a:lnTo>
                <a:lnTo>
                  <a:pt x="82" y="720715"/>
                </a:lnTo>
                <a:lnTo>
                  <a:pt x="0" y="733264"/>
                </a:lnTo>
                <a:lnTo>
                  <a:pt x="7012" y="743737"/>
                </a:lnTo>
                <a:lnTo>
                  <a:pt x="22255" y="753393"/>
                </a:lnTo>
                <a:lnTo>
                  <a:pt x="708895" y="1093761"/>
                </a:lnTo>
                <a:lnTo>
                  <a:pt x="721543" y="1098478"/>
                </a:lnTo>
                <a:lnTo>
                  <a:pt x="730906" y="1097928"/>
                </a:lnTo>
                <a:lnTo>
                  <a:pt x="758937" y="1047776"/>
                </a:lnTo>
                <a:lnTo>
                  <a:pt x="783516" y="980030"/>
                </a:lnTo>
                <a:lnTo>
                  <a:pt x="804302" y="902761"/>
                </a:lnTo>
                <a:lnTo>
                  <a:pt x="811247" y="859507"/>
                </a:lnTo>
                <a:lnTo>
                  <a:pt x="817517" y="816162"/>
                </a:lnTo>
                <a:lnTo>
                  <a:pt x="825599" y="773142"/>
                </a:lnTo>
                <a:lnTo>
                  <a:pt x="825599" y="700713"/>
                </a:lnTo>
                <a:lnTo>
                  <a:pt x="818194" y="676816"/>
                </a:lnTo>
                <a:lnTo>
                  <a:pt x="815212" y="652230"/>
                </a:lnTo>
                <a:lnTo>
                  <a:pt x="810812" y="602682"/>
                </a:lnTo>
                <a:lnTo>
                  <a:pt x="800113" y="552787"/>
                </a:lnTo>
                <a:lnTo>
                  <a:pt x="787132" y="504599"/>
                </a:lnTo>
                <a:lnTo>
                  <a:pt x="771875" y="458111"/>
                </a:lnTo>
                <a:lnTo>
                  <a:pt x="754349" y="413317"/>
                </a:lnTo>
                <a:lnTo>
                  <a:pt x="734560" y="370207"/>
                </a:lnTo>
                <a:lnTo>
                  <a:pt x="712514" y="328776"/>
                </a:lnTo>
                <a:lnTo>
                  <a:pt x="688219" y="289014"/>
                </a:lnTo>
                <a:lnTo>
                  <a:pt x="661680" y="250916"/>
                </a:lnTo>
                <a:lnTo>
                  <a:pt x="632904" y="214472"/>
                </a:lnTo>
                <a:lnTo>
                  <a:pt x="601898" y="179676"/>
                </a:lnTo>
                <a:lnTo>
                  <a:pt x="568667" y="146521"/>
                </a:lnTo>
                <a:lnTo>
                  <a:pt x="533219" y="114997"/>
                </a:lnTo>
                <a:lnTo>
                  <a:pt x="495559" y="85099"/>
                </a:lnTo>
                <a:lnTo>
                  <a:pt x="455695" y="56819"/>
                </a:lnTo>
                <a:lnTo>
                  <a:pt x="413632" y="30148"/>
                </a:lnTo>
                <a:lnTo>
                  <a:pt x="369377" y="5080"/>
                </a:lnTo>
                <a:lnTo>
                  <a:pt x="357258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943478" y="8877922"/>
            <a:ext cx="654050" cy="824865"/>
          </a:xfrm>
          <a:custGeom>
            <a:avLst/>
            <a:gdLst/>
            <a:ahLst/>
            <a:cxnLst/>
            <a:rect l="l" t="t" r="r" b="b"/>
            <a:pathLst>
              <a:path w="654050" h="824865">
                <a:moveTo>
                  <a:pt x="343449" y="0"/>
                </a:moveTo>
                <a:lnTo>
                  <a:pt x="271020" y="0"/>
                </a:lnTo>
                <a:lnTo>
                  <a:pt x="264038" y="4528"/>
                </a:lnTo>
                <a:lnTo>
                  <a:pt x="256426" y="6494"/>
                </a:lnTo>
                <a:lnTo>
                  <a:pt x="248497" y="7014"/>
                </a:lnTo>
                <a:lnTo>
                  <a:pt x="240567" y="7207"/>
                </a:lnTo>
                <a:lnTo>
                  <a:pt x="185550" y="12735"/>
                </a:lnTo>
                <a:lnTo>
                  <a:pt x="131506" y="22832"/>
                </a:lnTo>
                <a:lnTo>
                  <a:pt x="78154" y="36309"/>
                </a:lnTo>
                <a:lnTo>
                  <a:pt x="25216" y="51982"/>
                </a:lnTo>
                <a:lnTo>
                  <a:pt x="0" y="77379"/>
                </a:lnTo>
                <a:lnTo>
                  <a:pt x="4966" y="94075"/>
                </a:lnTo>
                <a:lnTo>
                  <a:pt x="24012" y="139369"/>
                </a:lnTo>
                <a:lnTo>
                  <a:pt x="42986" y="184693"/>
                </a:lnTo>
                <a:lnTo>
                  <a:pt x="80760" y="275416"/>
                </a:lnTo>
                <a:lnTo>
                  <a:pt x="230928" y="638694"/>
                </a:lnTo>
                <a:lnTo>
                  <a:pt x="249574" y="683409"/>
                </a:lnTo>
                <a:lnTo>
                  <a:pt x="309070" y="824483"/>
                </a:lnTo>
                <a:lnTo>
                  <a:pt x="561503" y="295639"/>
                </a:lnTo>
                <a:lnTo>
                  <a:pt x="625308" y="162975"/>
                </a:lnTo>
                <a:lnTo>
                  <a:pt x="646668" y="118798"/>
                </a:lnTo>
                <a:lnTo>
                  <a:pt x="653675" y="99919"/>
                </a:lnTo>
                <a:lnTo>
                  <a:pt x="653466" y="85198"/>
                </a:lnTo>
                <a:lnTo>
                  <a:pt x="516213" y="30563"/>
                </a:lnTo>
                <a:lnTo>
                  <a:pt x="473550" y="19917"/>
                </a:lnTo>
                <a:lnTo>
                  <a:pt x="430189" y="13244"/>
                </a:lnTo>
                <a:lnTo>
                  <a:pt x="386649" y="7589"/>
                </a:lnTo>
                <a:lnTo>
                  <a:pt x="343449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218950" y="8571001"/>
            <a:ext cx="4079875" cy="290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>
              <a:latin typeface="Times New Roman"/>
              <a:cs typeface="Times New Roman"/>
            </a:endParaRPr>
          </a:p>
          <a:p>
            <a:pPr marL="659765">
              <a:lnSpc>
                <a:spcPct val="100000"/>
              </a:lnSpc>
            </a:pPr>
            <a:r>
              <a:rPr sz="1900" b="1" spc="5" dirty="0">
                <a:solidFill>
                  <a:srgbClr val="9FA1A4"/>
                </a:solidFill>
                <a:latin typeface="Calibri"/>
                <a:cs typeface="Calibri"/>
              </a:rPr>
              <a:t>Insert charts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and/or</a:t>
            </a:r>
            <a:r>
              <a:rPr sz="1900" b="1" spc="-20" dirty="0">
                <a:solidFill>
                  <a:srgbClr val="9FA1A4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visuals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2478" y="366480"/>
            <a:ext cx="19375755" cy="2617475"/>
          </a:xfrm>
          <a:custGeom>
            <a:avLst/>
            <a:gdLst/>
            <a:ahLst/>
            <a:cxnLst/>
            <a:rect l="l" t="t" r="r" b="b"/>
            <a:pathLst>
              <a:path w="19375755" h="2199005">
                <a:moveTo>
                  <a:pt x="0" y="2198885"/>
                </a:moveTo>
                <a:lnTo>
                  <a:pt x="19375140" y="2198885"/>
                </a:lnTo>
                <a:lnTo>
                  <a:pt x="19375140" y="0"/>
                </a:lnTo>
                <a:lnTo>
                  <a:pt x="0" y="0"/>
                </a:lnTo>
                <a:lnTo>
                  <a:pt x="0" y="21988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68295" y="3322688"/>
            <a:ext cx="5133975" cy="339090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1822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35"/>
              </a:spcBef>
            </a:pPr>
            <a:r>
              <a:rPr sz="2550" b="1" spc="-10" dirty="0">
                <a:latin typeface="Calibri"/>
                <a:cs typeface="Calibri"/>
              </a:rPr>
              <a:t>Abstract</a:t>
            </a:r>
            <a:endParaRPr sz="2550" dirty="0">
              <a:latin typeface="Calibri"/>
              <a:cs typeface="Calibri"/>
            </a:endParaRPr>
          </a:p>
          <a:p>
            <a:pPr marL="366395" marR="364490" indent="-104775">
              <a:lnSpc>
                <a:spcPts val="1430"/>
              </a:lnSpc>
              <a:spcBef>
                <a:spcPts val="1425"/>
              </a:spcBef>
              <a:buChar char="•"/>
              <a:tabLst>
                <a:tab pos="367030" algn="l"/>
              </a:tabLst>
            </a:pPr>
            <a:r>
              <a:rPr sz="1150" spc="-5" dirty="0">
                <a:latin typeface="Calibri"/>
                <a:cs typeface="Calibri"/>
              </a:rPr>
              <a:t>Nequi </a:t>
            </a:r>
            <a:r>
              <a:rPr sz="1150" spc="-10" dirty="0">
                <a:latin typeface="Calibri"/>
                <a:cs typeface="Calibri"/>
              </a:rPr>
              <a:t>intem consequiasin </a:t>
            </a:r>
            <a:r>
              <a:rPr sz="1150" spc="-5" dirty="0">
                <a:latin typeface="Calibri"/>
                <a:cs typeface="Calibri"/>
              </a:rPr>
              <a:t>eos nobis </a:t>
            </a:r>
            <a:r>
              <a:rPr sz="1150" spc="-10" dirty="0">
                <a:latin typeface="Calibri"/>
                <a:cs typeface="Calibri"/>
              </a:rPr>
              <a:t>abore volorest </a:t>
            </a:r>
            <a:r>
              <a:rPr sz="1150" spc="-5" dirty="0">
                <a:latin typeface="Calibri"/>
                <a:cs typeface="Calibri"/>
              </a:rPr>
              <a:t>pos ditinci </a:t>
            </a:r>
            <a:r>
              <a:rPr sz="1150" spc="-10" dirty="0">
                <a:latin typeface="Calibri"/>
                <a:cs typeface="Calibri"/>
              </a:rPr>
              <a:t>ommo-  luptatur sequi unt, </a:t>
            </a:r>
            <a:r>
              <a:rPr sz="1150" spc="-5" dirty="0">
                <a:latin typeface="Calibri"/>
                <a:cs typeface="Calibri"/>
              </a:rPr>
              <a:t>eicienime </a:t>
            </a:r>
            <a:r>
              <a:rPr sz="1150" spc="-10" dirty="0">
                <a:latin typeface="Calibri"/>
                <a:cs typeface="Calibri"/>
              </a:rPr>
              <a:t>ped eum sitae inumqui </a:t>
            </a:r>
            <a:r>
              <a:rPr sz="1150" spc="-15" dirty="0">
                <a:latin typeface="Calibri"/>
                <a:cs typeface="Calibri"/>
              </a:rPr>
              <a:t>tempora </a:t>
            </a:r>
            <a:r>
              <a:rPr sz="1150" spc="-5" dirty="0">
                <a:latin typeface="Calibri"/>
                <a:cs typeface="Calibri"/>
              </a:rPr>
              <a:t>vit </a:t>
            </a:r>
            <a:r>
              <a:rPr sz="1150" spc="-10" dirty="0">
                <a:latin typeface="Calibri"/>
                <a:cs typeface="Calibri"/>
              </a:rPr>
              <a:t>ut </a:t>
            </a:r>
            <a:r>
              <a:rPr sz="1150" spc="-20" dirty="0">
                <a:latin typeface="Calibri"/>
                <a:cs typeface="Calibri"/>
              </a:rPr>
              <a:t>ver-  </a:t>
            </a:r>
            <a:r>
              <a:rPr sz="1150" spc="-10" dirty="0">
                <a:latin typeface="Calibri"/>
                <a:cs typeface="Calibri"/>
              </a:rPr>
              <a:t>um </a:t>
            </a:r>
            <a:r>
              <a:rPr sz="1150" spc="-5" dirty="0">
                <a:latin typeface="Calibri"/>
                <a:cs typeface="Calibri"/>
              </a:rPr>
              <a:t>quae. </a:t>
            </a:r>
            <a:r>
              <a:rPr sz="1150" spc="-10" dirty="0">
                <a:latin typeface="Calibri"/>
                <a:cs typeface="Calibri"/>
              </a:rPr>
              <a:t>Itaerum, audistiam conet </a:t>
            </a:r>
            <a:r>
              <a:rPr sz="1150" spc="-15" dirty="0">
                <a:latin typeface="Calibri"/>
                <a:cs typeface="Calibri"/>
              </a:rPr>
              <a:t>re</a:t>
            </a:r>
            <a:r>
              <a:rPr sz="1150" spc="10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volorit.</a:t>
            </a:r>
            <a:endParaRPr sz="1150" dirty="0">
              <a:latin typeface="Calibri"/>
              <a:cs typeface="Calibri"/>
            </a:endParaRPr>
          </a:p>
          <a:p>
            <a:pPr marL="366395" marR="437515" indent="-104775">
              <a:lnSpc>
                <a:spcPts val="1430"/>
              </a:lnSpc>
              <a:spcBef>
                <a:spcPts val="61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Occat </a:t>
            </a:r>
            <a:r>
              <a:rPr sz="1150" spc="-5" dirty="0">
                <a:latin typeface="Calibri"/>
                <a:cs typeface="Calibri"/>
              </a:rPr>
              <a:t>es iAximinus aut velit </a:t>
            </a:r>
            <a:r>
              <a:rPr sz="1150" spc="-10" dirty="0">
                <a:latin typeface="Calibri"/>
                <a:cs typeface="Calibri"/>
              </a:rPr>
              <a:t>et, </a:t>
            </a:r>
            <a:r>
              <a:rPr sz="1150" spc="-5" dirty="0">
                <a:latin typeface="Calibri"/>
                <a:cs typeface="Calibri"/>
              </a:rPr>
              <a:t>sit </a:t>
            </a:r>
            <a:r>
              <a:rPr sz="1150" spc="-10" dirty="0">
                <a:latin typeface="Calibri"/>
                <a:cs typeface="Calibri"/>
              </a:rPr>
              <a:t>quunt </a:t>
            </a:r>
            <a:r>
              <a:rPr sz="1150" spc="-15" dirty="0">
                <a:latin typeface="Calibri"/>
                <a:cs typeface="Calibri"/>
              </a:rPr>
              <a:t>exerspi </a:t>
            </a:r>
            <a:r>
              <a:rPr sz="1150" spc="-5" dirty="0">
                <a:latin typeface="Calibri"/>
                <a:cs typeface="Calibri"/>
              </a:rPr>
              <a:t>demque pos </a:t>
            </a:r>
            <a:r>
              <a:rPr sz="1150" spc="-10" dirty="0">
                <a:latin typeface="Calibri"/>
                <a:cs typeface="Calibri"/>
              </a:rPr>
              <a:t>eritatiae  </a:t>
            </a:r>
            <a:r>
              <a:rPr sz="1150" spc="-5" dirty="0">
                <a:latin typeface="Calibri"/>
                <a:cs typeface="Calibri"/>
              </a:rPr>
              <a:t>dessi omnimaion culpa dolor simus </a:t>
            </a:r>
            <a:r>
              <a:rPr sz="1150" spc="-10" dirty="0">
                <a:latin typeface="Calibri"/>
                <a:cs typeface="Calibri"/>
              </a:rPr>
              <a:t>archili gnistiatium eum </a:t>
            </a:r>
            <a:r>
              <a:rPr sz="1150" spc="-5" dirty="0">
                <a:latin typeface="Calibri"/>
                <a:cs typeface="Calibri"/>
              </a:rPr>
              <a:t>qui ut </a:t>
            </a:r>
            <a:r>
              <a:rPr sz="1150" spc="-10" dirty="0">
                <a:latin typeface="Calibri"/>
                <a:cs typeface="Calibri"/>
              </a:rPr>
              <a:t>esto-  taquam,On </a:t>
            </a:r>
            <a:r>
              <a:rPr sz="1150" spc="-5" dirty="0">
                <a:latin typeface="Calibri"/>
                <a:cs typeface="Calibri"/>
              </a:rPr>
              <a:t>ped quae </a:t>
            </a:r>
            <a:r>
              <a:rPr sz="1150" spc="-10" dirty="0">
                <a:latin typeface="Calibri"/>
                <a:cs typeface="Calibri"/>
              </a:rPr>
              <a:t>num restiur reped </a:t>
            </a:r>
            <a:r>
              <a:rPr sz="1150" spc="-5" dirty="0">
                <a:latin typeface="Calibri"/>
                <a:cs typeface="Calibri"/>
              </a:rPr>
              <a:t>que </a:t>
            </a:r>
            <a:r>
              <a:rPr sz="1150" spc="-10" dirty="0">
                <a:latin typeface="Calibri"/>
                <a:cs typeface="Calibri"/>
              </a:rPr>
              <a:t>net </a:t>
            </a:r>
            <a:r>
              <a:rPr sz="1150" spc="-5" dirty="0">
                <a:latin typeface="Calibri"/>
                <a:cs typeface="Calibri"/>
              </a:rPr>
              <a:t>harum</a:t>
            </a:r>
            <a:r>
              <a:rPr sz="1150" spc="9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cus</a:t>
            </a:r>
            <a:endParaRPr sz="1150" dirty="0">
              <a:latin typeface="Calibri"/>
              <a:cs typeface="Calibri"/>
            </a:endParaRPr>
          </a:p>
          <a:p>
            <a:pPr marL="366395" marR="294640" indent="-104775">
              <a:lnSpc>
                <a:spcPts val="1430"/>
              </a:lnSpc>
              <a:spcBef>
                <a:spcPts val="61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Nem voluptio consed evelicae. </a:t>
            </a:r>
            <a:r>
              <a:rPr sz="1150" spc="-15" dirty="0">
                <a:latin typeface="Calibri"/>
                <a:cs typeface="Calibri"/>
              </a:rPr>
              <a:t>Rest, </a:t>
            </a:r>
            <a:r>
              <a:rPr sz="1150" spc="-10" dirty="0">
                <a:latin typeface="Calibri"/>
                <a:cs typeface="Calibri"/>
              </a:rPr>
              <a:t>quam net </a:t>
            </a:r>
            <a:r>
              <a:rPr sz="1150" spc="-5" dirty="0">
                <a:latin typeface="Calibri"/>
                <a:cs typeface="Calibri"/>
              </a:rPr>
              <a:t>anis sin </a:t>
            </a:r>
            <a:r>
              <a:rPr sz="1150" spc="-10" dirty="0">
                <a:latin typeface="Calibri"/>
                <a:cs typeface="Calibri"/>
              </a:rPr>
              <a:t>num erovit </a:t>
            </a:r>
            <a:r>
              <a:rPr sz="1150" spc="-5" dirty="0">
                <a:latin typeface="Calibri"/>
                <a:cs typeface="Calibri"/>
              </a:rPr>
              <a:t>que  </a:t>
            </a:r>
            <a:r>
              <a:rPr sz="1150" spc="-10" dirty="0">
                <a:latin typeface="Calibri"/>
                <a:cs typeface="Calibri"/>
              </a:rPr>
              <a:t>voloruptae laut que ilibuscidel ius </a:t>
            </a:r>
            <a:r>
              <a:rPr sz="1150" spc="-5" dirty="0">
                <a:latin typeface="Calibri"/>
                <a:cs typeface="Calibri"/>
              </a:rPr>
              <a:t>aceatum, </a:t>
            </a:r>
            <a:r>
              <a:rPr sz="1150" spc="-10" dirty="0">
                <a:latin typeface="Calibri"/>
                <a:cs typeface="Calibri"/>
              </a:rPr>
              <a:t>que porum lam harum veria-  sit </a:t>
            </a:r>
            <a:r>
              <a:rPr sz="1150" spc="-5" dirty="0">
                <a:latin typeface="Calibri"/>
                <a:cs typeface="Calibri"/>
              </a:rPr>
              <a:t>magnis </a:t>
            </a:r>
            <a:r>
              <a:rPr sz="1150" spc="-10" dirty="0">
                <a:latin typeface="Calibri"/>
                <a:cs typeface="Calibri"/>
              </a:rPr>
              <a:t>im </a:t>
            </a:r>
            <a:r>
              <a:rPr sz="1150" spc="-15" dirty="0">
                <a:latin typeface="Calibri"/>
                <a:cs typeface="Calibri"/>
              </a:rPr>
              <a:t>sinvel </a:t>
            </a:r>
            <a:r>
              <a:rPr sz="1150" spc="-10" dirty="0">
                <a:latin typeface="Calibri"/>
                <a:cs typeface="Calibri"/>
              </a:rPr>
              <a:t>inctus </a:t>
            </a:r>
            <a:r>
              <a:rPr sz="1150" spc="-15" dirty="0">
                <a:latin typeface="Calibri"/>
                <a:cs typeface="Calibri"/>
              </a:rPr>
              <a:t>repra </a:t>
            </a:r>
            <a:r>
              <a:rPr sz="1150" spc="-10" dirty="0">
                <a:latin typeface="Calibri"/>
                <a:cs typeface="Calibri"/>
              </a:rPr>
              <a:t>simini iusae. </a:t>
            </a:r>
            <a:r>
              <a:rPr sz="1150" spc="-5" dirty="0">
                <a:latin typeface="Calibri"/>
                <a:cs typeface="Calibri"/>
              </a:rPr>
              <a:t>Illa</a:t>
            </a:r>
            <a:r>
              <a:rPr sz="1150" spc="16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nat.</a:t>
            </a:r>
            <a:endParaRPr sz="1150" dirty="0">
              <a:latin typeface="Calibri"/>
              <a:cs typeface="Calibri"/>
            </a:endParaRPr>
          </a:p>
          <a:p>
            <a:pPr marL="366395" indent="-104775">
              <a:lnSpc>
                <a:spcPts val="1435"/>
              </a:lnSpc>
              <a:spcBef>
                <a:spcPts val="560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Otam, </a:t>
            </a:r>
            <a:r>
              <a:rPr sz="1150" spc="-15" dirty="0">
                <a:latin typeface="Calibri"/>
                <a:cs typeface="Calibri"/>
              </a:rPr>
              <a:t>to </a:t>
            </a:r>
            <a:r>
              <a:rPr sz="1150" spc="-10" dirty="0">
                <a:latin typeface="Calibri"/>
                <a:cs typeface="Calibri"/>
              </a:rPr>
              <a:t>beriandest </a:t>
            </a:r>
            <a:r>
              <a:rPr sz="1150" spc="-15" dirty="0">
                <a:latin typeface="Calibri"/>
                <a:cs typeface="Calibri"/>
              </a:rPr>
              <a:t>rera </a:t>
            </a:r>
            <a:r>
              <a:rPr sz="1150" spc="-10" dirty="0">
                <a:latin typeface="Calibri"/>
                <a:cs typeface="Calibri"/>
              </a:rPr>
              <a:t>conse porios </a:t>
            </a:r>
            <a:r>
              <a:rPr sz="1150" spc="-5" dirty="0">
                <a:latin typeface="Calibri"/>
                <a:cs typeface="Calibri"/>
              </a:rPr>
              <a:t>aperio </a:t>
            </a:r>
            <a:r>
              <a:rPr sz="1150" spc="-10" dirty="0">
                <a:latin typeface="Calibri"/>
                <a:cs typeface="Calibri"/>
              </a:rPr>
              <a:t>minimporror </a:t>
            </a:r>
            <a:r>
              <a:rPr sz="1150" spc="-5" dirty="0">
                <a:latin typeface="Calibri"/>
                <a:cs typeface="Calibri"/>
              </a:rPr>
              <a:t>as </a:t>
            </a:r>
            <a:r>
              <a:rPr sz="1150" spc="-10" dirty="0">
                <a:latin typeface="Calibri"/>
                <a:cs typeface="Calibri"/>
              </a:rPr>
              <a:t>ut </a:t>
            </a:r>
            <a:r>
              <a:rPr sz="1150" spc="-5" dirty="0">
                <a:latin typeface="Calibri"/>
                <a:cs typeface="Calibri"/>
              </a:rPr>
              <a:t>ad</a:t>
            </a:r>
            <a:r>
              <a:rPr sz="1150" spc="19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qua-</a:t>
            </a:r>
            <a:endParaRPr sz="1150" dirty="0">
              <a:latin typeface="Calibri"/>
              <a:cs typeface="Calibri"/>
            </a:endParaRPr>
          </a:p>
          <a:p>
            <a:pPr algn="ctr">
              <a:lnSpc>
                <a:spcPts val="1435"/>
              </a:lnSpc>
            </a:pPr>
            <a:r>
              <a:rPr sz="1150" spc="-10" dirty="0">
                <a:latin typeface="Calibri"/>
                <a:cs typeface="Calibri"/>
              </a:rPr>
              <a:t>mus </a:t>
            </a:r>
            <a:r>
              <a:rPr sz="1150" spc="-15" dirty="0">
                <a:latin typeface="Calibri"/>
                <a:cs typeface="Calibri"/>
              </a:rPr>
              <a:t>re </a:t>
            </a:r>
            <a:r>
              <a:rPr sz="1150" spc="-10" dirty="0">
                <a:latin typeface="Calibri"/>
                <a:cs typeface="Calibri"/>
              </a:rPr>
              <a:t>volupienda </a:t>
            </a:r>
            <a:r>
              <a:rPr sz="1150" spc="-5" dirty="0">
                <a:latin typeface="Calibri"/>
                <a:cs typeface="Calibri"/>
              </a:rPr>
              <a:t>qui ut vit as aliquis </a:t>
            </a:r>
            <a:r>
              <a:rPr sz="1150" spc="-10" dirty="0">
                <a:latin typeface="Calibri"/>
                <a:cs typeface="Calibri"/>
              </a:rPr>
              <a:t>est, sinvenditi </a:t>
            </a:r>
            <a:r>
              <a:rPr sz="1150" spc="-5" dirty="0">
                <a:latin typeface="Calibri"/>
                <a:cs typeface="Calibri"/>
              </a:rPr>
              <a:t>renienessit</a:t>
            </a:r>
            <a:r>
              <a:rPr sz="1150" spc="18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mosant</a:t>
            </a:r>
            <a:endParaRPr sz="115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8294" y="6914169"/>
            <a:ext cx="5133975" cy="340487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1822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35"/>
              </a:spcBef>
            </a:pPr>
            <a:r>
              <a:rPr sz="2550" b="1" dirty="0">
                <a:latin typeface="Calibri"/>
                <a:cs typeface="Calibri"/>
              </a:rPr>
              <a:t>Introduction</a:t>
            </a:r>
            <a:endParaRPr sz="2550" dirty="0">
              <a:latin typeface="Calibri"/>
              <a:cs typeface="Calibri"/>
            </a:endParaRPr>
          </a:p>
          <a:p>
            <a:pPr marL="366395" marR="316865" indent="-104775">
              <a:lnSpc>
                <a:spcPts val="1430"/>
              </a:lnSpc>
              <a:spcBef>
                <a:spcPts val="142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veraepudit, que volorem etum fugit </a:t>
            </a:r>
            <a:r>
              <a:rPr sz="1150" spc="-15" dirty="0">
                <a:latin typeface="Calibri"/>
                <a:cs typeface="Calibri"/>
              </a:rPr>
              <a:t>volute </a:t>
            </a:r>
            <a:r>
              <a:rPr sz="1150" spc="-10" dirty="0">
                <a:latin typeface="Calibri"/>
                <a:cs typeface="Calibri"/>
              </a:rPr>
              <a:t>magnam que et, si </a:t>
            </a:r>
            <a:r>
              <a:rPr sz="1150" spc="-15" dirty="0">
                <a:latin typeface="Calibri"/>
                <a:cs typeface="Calibri"/>
              </a:rPr>
              <a:t>unt </a:t>
            </a:r>
            <a:r>
              <a:rPr sz="1150" spc="-10" dirty="0">
                <a:latin typeface="Calibri"/>
                <a:cs typeface="Calibri"/>
              </a:rPr>
              <a:t>pello-  </a:t>
            </a:r>
            <a:r>
              <a:rPr sz="1150" spc="-5" dirty="0">
                <a:latin typeface="Calibri"/>
                <a:cs typeface="Calibri"/>
              </a:rPr>
              <a:t>ribus aut </a:t>
            </a:r>
            <a:r>
              <a:rPr sz="1150" spc="-10" dirty="0">
                <a:latin typeface="Calibri"/>
                <a:cs typeface="Calibri"/>
              </a:rPr>
              <a:t>occati remporis </a:t>
            </a:r>
            <a:r>
              <a:rPr sz="1150" spc="-5" dirty="0">
                <a:latin typeface="Calibri"/>
                <a:cs typeface="Calibri"/>
              </a:rPr>
              <a:t>doluptur? Elendesedit eiusciminus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5" dirty="0">
                <a:latin typeface="Calibri"/>
                <a:cs typeface="Calibri"/>
              </a:rPr>
              <a:t>abor si as  as sus aliqui </a:t>
            </a:r>
            <a:r>
              <a:rPr sz="1150" spc="-10" dirty="0">
                <a:latin typeface="Calibri"/>
                <a:cs typeface="Calibri"/>
              </a:rPr>
              <a:t>optat </a:t>
            </a:r>
            <a:r>
              <a:rPr sz="1150" spc="-5" dirty="0">
                <a:latin typeface="Calibri"/>
                <a:cs typeface="Calibri"/>
              </a:rPr>
              <a:t>earum </a:t>
            </a:r>
            <a:r>
              <a:rPr sz="1150" spc="-10" dirty="0">
                <a:latin typeface="Calibri"/>
                <a:cs typeface="Calibri"/>
              </a:rPr>
              <a:t>ist </a:t>
            </a:r>
            <a:r>
              <a:rPr sz="1150" spc="-5" dirty="0">
                <a:latin typeface="Calibri"/>
                <a:cs typeface="Calibri"/>
              </a:rPr>
              <a:t>ut </a:t>
            </a:r>
            <a:r>
              <a:rPr sz="1150" spc="-10" dirty="0">
                <a:latin typeface="Calibri"/>
                <a:cs typeface="Calibri"/>
              </a:rPr>
              <a:t>repe ent </a:t>
            </a:r>
            <a:r>
              <a:rPr sz="1150" spc="-5" dirty="0">
                <a:latin typeface="Calibri"/>
                <a:cs typeface="Calibri"/>
              </a:rPr>
              <a:t>labo. </a:t>
            </a:r>
            <a:r>
              <a:rPr sz="1150" spc="-10" dirty="0">
                <a:latin typeface="Calibri"/>
                <a:cs typeface="Calibri"/>
              </a:rPr>
              <a:t>Em </a:t>
            </a:r>
            <a:r>
              <a:rPr sz="1150" spc="-5" dirty="0">
                <a:latin typeface="Calibri"/>
                <a:cs typeface="Calibri"/>
              </a:rPr>
              <a:t>que </a:t>
            </a:r>
            <a:r>
              <a:rPr sz="1150" spc="-10" dirty="0">
                <a:latin typeface="Calibri"/>
                <a:cs typeface="Calibri"/>
              </a:rPr>
              <a:t>voluptatur </a:t>
            </a:r>
            <a:r>
              <a:rPr sz="1150" spc="-5" dirty="0">
                <a:latin typeface="Calibri"/>
                <a:cs typeface="Calibri"/>
              </a:rPr>
              <a:t>as solo  </a:t>
            </a:r>
            <a:r>
              <a:rPr sz="1150" spc="-10" dirty="0">
                <a:latin typeface="Calibri"/>
                <a:cs typeface="Calibri"/>
              </a:rPr>
              <a:t>mo quam </a:t>
            </a:r>
            <a:r>
              <a:rPr sz="1150" spc="-5" dirty="0">
                <a:latin typeface="Calibri"/>
                <a:cs typeface="Calibri"/>
              </a:rPr>
              <a:t>arum </a:t>
            </a:r>
            <a:r>
              <a:rPr sz="1150" spc="-10" dirty="0">
                <a:latin typeface="Calibri"/>
                <a:cs typeface="Calibri"/>
              </a:rPr>
              <a:t>elest, qui </a:t>
            </a:r>
            <a:r>
              <a:rPr sz="1150" spc="-5" dirty="0">
                <a:latin typeface="Calibri"/>
                <a:cs typeface="Calibri"/>
              </a:rPr>
              <a:t>aces </a:t>
            </a:r>
            <a:r>
              <a:rPr sz="1150" spc="-10" dirty="0">
                <a:latin typeface="Calibri"/>
                <a:cs typeface="Calibri"/>
              </a:rPr>
              <a:t>que </a:t>
            </a:r>
            <a:r>
              <a:rPr sz="1150" spc="-15" dirty="0">
                <a:latin typeface="Calibri"/>
                <a:cs typeface="Calibri"/>
              </a:rPr>
              <a:t>eate</a:t>
            </a:r>
            <a:r>
              <a:rPr sz="1150" spc="9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labo.</a:t>
            </a:r>
            <a:endParaRPr sz="1150" dirty="0">
              <a:latin typeface="Calibri"/>
              <a:cs typeface="Calibri"/>
            </a:endParaRPr>
          </a:p>
          <a:p>
            <a:pPr marL="366395" marR="288925" indent="-104775">
              <a:lnSpc>
                <a:spcPts val="1430"/>
              </a:lnSpc>
              <a:spcBef>
                <a:spcPts val="61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Sed </a:t>
            </a:r>
            <a:r>
              <a:rPr sz="1150" spc="-5" dirty="0">
                <a:latin typeface="Calibri"/>
                <a:cs typeface="Calibri"/>
              </a:rPr>
              <a:t>moditNum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15" dirty="0">
                <a:latin typeface="Calibri"/>
                <a:cs typeface="Calibri"/>
              </a:rPr>
              <a:t>hitatquate </a:t>
            </a:r>
            <a:r>
              <a:rPr sz="1150" spc="-5" dirty="0">
                <a:latin typeface="Calibri"/>
                <a:cs typeface="Calibri"/>
              </a:rPr>
              <a:t>es aut </a:t>
            </a:r>
            <a:r>
              <a:rPr sz="1150" spc="-10" dirty="0">
                <a:latin typeface="Calibri"/>
                <a:cs typeface="Calibri"/>
              </a:rPr>
              <a:t>pe </a:t>
            </a:r>
            <a:r>
              <a:rPr sz="1150" spc="-5" dirty="0">
                <a:latin typeface="Calibri"/>
                <a:cs typeface="Calibri"/>
              </a:rPr>
              <a:t>cus, </a:t>
            </a:r>
            <a:r>
              <a:rPr sz="1150" spc="-10" dirty="0">
                <a:latin typeface="Calibri"/>
                <a:cs typeface="Calibri"/>
              </a:rPr>
              <a:t>ium quiandit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ut et quid  maxim faccus senihiliquia </a:t>
            </a:r>
            <a:r>
              <a:rPr sz="1150" spc="-15" dirty="0">
                <a:latin typeface="Calibri"/>
                <a:cs typeface="Calibri"/>
              </a:rPr>
              <a:t>pora </a:t>
            </a:r>
            <a:r>
              <a:rPr sz="1150" spc="-10" dirty="0">
                <a:latin typeface="Calibri"/>
                <a:cs typeface="Calibri"/>
              </a:rPr>
              <a:t>veruptam, sit laborporest omnimus parci-  pidi </a:t>
            </a:r>
            <a:r>
              <a:rPr sz="1150" spc="-5" dirty="0">
                <a:latin typeface="Calibri"/>
                <a:cs typeface="Calibri"/>
              </a:rPr>
              <a:t>cusda </a:t>
            </a:r>
            <a:r>
              <a:rPr sz="1150" spc="-10" dirty="0">
                <a:latin typeface="Calibri"/>
                <a:cs typeface="Calibri"/>
              </a:rPr>
              <a:t>comnimpe di niant doles aspictotatum se </a:t>
            </a:r>
            <a:r>
              <a:rPr sz="1150" spc="-15" dirty="0">
                <a:latin typeface="Calibri"/>
                <a:cs typeface="Calibri"/>
              </a:rPr>
              <a:t>pra corem excearum  </a:t>
            </a:r>
            <a:r>
              <a:rPr sz="1150" spc="-5" dirty="0">
                <a:latin typeface="Calibri"/>
                <a:cs typeface="Calibri"/>
              </a:rPr>
              <a:t>seque sed </a:t>
            </a:r>
            <a:r>
              <a:rPr sz="1150" spc="-10" dirty="0">
                <a:latin typeface="Calibri"/>
                <a:cs typeface="Calibri"/>
              </a:rPr>
              <a:t>quamet </a:t>
            </a:r>
            <a:r>
              <a:rPr sz="1150" spc="-5" dirty="0">
                <a:latin typeface="Calibri"/>
                <a:cs typeface="Calibri"/>
              </a:rPr>
              <a:t>is </a:t>
            </a:r>
            <a:r>
              <a:rPr sz="1150" spc="-10" dirty="0">
                <a:latin typeface="Calibri"/>
                <a:cs typeface="Calibri"/>
              </a:rPr>
              <a:t>raes restrum </a:t>
            </a:r>
            <a:r>
              <a:rPr sz="1150" spc="-15" dirty="0">
                <a:latin typeface="Calibri"/>
                <a:cs typeface="Calibri"/>
              </a:rPr>
              <a:t>event </a:t>
            </a:r>
            <a:r>
              <a:rPr sz="1150" spc="-5" dirty="0">
                <a:latin typeface="Calibri"/>
                <a:cs typeface="Calibri"/>
              </a:rPr>
              <a:t>quas </a:t>
            </a:r>
            <a:r>
              <a:rPr sz="1150" spc="-10" dirty="0">
                <a:latin typeface="Calibri"/>
                <a:cs typeface="Calibri"/>
              </a:rPr>
              <a:t>asitate volorpos duntios  magnature volupti temqui </a:t>
            </a:r>
            <a:r>
              <a:rPr sz="1150" spc="-5" dirty="0">
                <a:latin typeface="Calibri"/>
                <a:cs typeface="Calibri"/>
              </a:rPr>
              <a:t>bla </a:t>
            </a:r>
            <a:r>
              <a:rPr sz="1150" spc="-10" dirty="0">
                <a:latin typeface="Calibri"/>
                <a:cs typeface="Calibri"/>
              </a:rPr>
              <a:t>vendit autem nam commolorae</a:t>
            </a:r>
            <a:r>
              <a:rPr sz="1150" spc="13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laborat</a:t>
            </a:r>
            <a:endParaRPr sz="1150" dirty="0">
              <a:latin typeface="Calibri"/>
              <a:cs typeface="Calibri"/>
            </a:endParaRPr>
          </a:p>
          <a:p>
            <a:pPr marL="366395" marR="254000" indent="-104775">
              <a:lnSpc>
                <a:spcPts val="1430"/>
              </a:lnSpc>
              <a:spcBef>
                <a:spcPts val="615"/>
              </a:spcBef>
              <a:buChar char="•"/>
              <a:tabLst>
                <a:tab pos="367030" algn="l"/>
              </a:tabLst>
            </a:pPr>
            <a:r>
              <a:rPr sz="1150" spc="-5" dirty="0">
                <a:latin typeface="Calibri"/>
                <a:cs typeface="Calibri"/>
              </a:rPr>
              <a:t>Cus, </a:t>
            </a:r>
            <a:r>
              <a:rPr sz="1150" spc="-10" dirty="0">
                <a:latin typeface="Calibri"/>
                <a:cs typeface="Calibri"/>
              </a:rPr>
              <a:t>intur? </a:t>
            </a:r>
            <a:r>
              <a:rPr sz="1150" spc="-5" dirty="0">
                <a:latin typeface="Calibri"/>
                <a:cs typeface="Calibri"/>
              </a:rPr>
              <a:t>Quiae </a:t>
            </a:r>
            <a:r>
              <a:rPr sz="1150" spc="-10" dirty="0">
                <a:latin typeface="Calibri"/>
                <a:cs typeface="Calibri"/>
              </a:rPr>
              <a:t>odiatiberrum everibusam alicae </a:t>
            </a:r>
            <a:r>
              <a:rPr sz="1150" spc="-5" dirty="0">
                <a:latin typeface="Calibri"/>
                <a:cs typeface="Calibri"/>
              </a:rPr>
              <a:t>delessit </a:t>
            </a:r>
            <a:r>
              <a:rPr sz="1150" spc="-15" dirty="0">
                <a:latin typeface="Calibri"/>
                <a:cs typeface="Calibri"/>
              </a:rPr>
              <a:t>ex </a:t>
            </a:r>
            <a:r>
              <a:rPr sz="1150" spc="-10" dirty="0">
                <a:latin typeface="Calibri"/>
                <a:cs typeface="Calibri"/>
              </a:rPr>
              <a:t>est </a:t>
            </a:r>
            <a:r>
              <a:rPr sz="1150" spc="-5" dirty="0">
                <a:latin typeface="Calibri"/>
                <a:cs typeface="Calibri"/>
              </a:rPr>
              <a:t>qua-  </a:t>
            </a:r>
            <a:r>
              <a:rPr sz="1150" spc="-10" dirty="0">
                <a:latin typeface="Calibri"/>
                <a:cs typeface="Calibri"/>
              </a:rPr>
              <a:t>mPario </a:t>
            </a:r>
            <a:r>
              <a:rPr sz="1150" spc="-5" dirty="0">
                <a:latin typeface="Calibri"/>
                <a:cs typeface="Calibri"/>
              </a:rPr>
              <a:t>blab id </a:t>
            </a:r>
            <a:r>
              <a:rPr sz="1150" spc="-10" dirty="0">
                <a:latin typeface="Calibri"/>
                <a:cs typeface="Calibri"/>
              </a:rPr>
              <a:t>et, </a:t>
            </a:r>
            <a:r>
              <a:rPr sz="1150" spc="-5" dirty="0">
                <a:latin typeface="Calibri"/>
                <a:cs typeface="Calibri"/>
              </a:rPr>
              <a:t>omniam </a:t>
            </a:r>
            <a:r>
              <a:rPr sz="1150" spc="-10" dirty="0">
                <a:latin typeface="Calibri"/>
                <a:cs typeface="Calibri"/>
              </a:rPr>
              <a:t>am etur </a:t>
            </a:r>
            <a:r>
              <a:rPr sz="1150" spc="-15" dirty="0">
                <a:latin typeface="Calibri"/>
                <a:cs typeface="Calibri"/>
              </a:rPr>
              <a:t>rem ratem. Et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5" dirty="0">
                <a:latin typeface="Calibri"/>
                <a:cs typeface="Calibri"/>
              </a:rPr>
              <a:t>que nonserrum iscim  </a:t>
            </a:r>
            <a:r>
              <a:rPr sz="1150" spc="-10" dirty="0">
                <a:latin typeface="Calibri"/>
                <a:cs typeface="Calibri"/>
              </a:rPr>
              <a:t>im </a:t>
            </a:r>
            <a:r>
              <a:rPr sz="1150" spc="-5" dirty="0">
                <a:latin typeface="Calibri"/>
                <a:cs typeface="Calibri"/>
              </a:rPr>
              <a:t>es </a:t>
            </a:r>
            <a:r>
              <a:rPr sz="1150" spc="-15" dirty="0">
                <a:latin typeface="Calibri"/>
                <a:cs typeface="Calibri"/>
              </a:rPr>
              <a:t>accatat </a:t>
            </a:r>
            <a:r>
              <a:rPr sz="1150" spc="-10" dirty="0">
                <a:latin typeface="Calibri"/>
                <a:cs typeface="Calibri"/>
              </a:rPr>
              <a:t>inciis doluptaquo </a:t>
            </a:r>
            <a:r>
              <a:rPr sz="1150" spc="-15" dirty="0">
                <a:latin typeface="Calibri"/>
                <a:cs typeface="Calibri"/>
              </a:rPr>
              <a:t>deniate </a:t>
            </a:r>
            <a:r>
              <a:rPr sz="1150" spc="-10" dirty="0">
                <a:latin typeface="Calibri"/>
                <a:cs typeface="Calibri"/>
              </a:rPr>
              <a:t>mporpost </a:t>
            </a:r>
            <a:r>
              <a:rPr sz="1150" spc="-5" dirty="0">
                <a:latin typeface="Calibri"/>
                <a:cs typeface="Calibri"/>
              </a:rPr>
              <a:t>eos </a:t>
            </a:r>
            <a:r>
              <a:rPr sz="1150" spc="-15" dirty="0">
                <a:latin typeface="Calibri"/>
                <a:cs typeface="Calibri"/>
              </a:rPr>
              <a:t>ute </a:t>
            </a:r>
            <a:r>
              <a:rPr sz="1150" spc="-10" dirty="0">
                <a:latin typeface="Calibri"/>
                <a:cs typeface="Calibri"/>
              </a:rPr>
              <a:t>et ut </a:t>
            </a:r>
            <a:r>
              <a:rPr sz="1150" spc="-5" dirty="0">
                <a:latin typeface="Calibri"/>
                <a:cs typeface="Calibri"/>
              </a:rPr>
              <a:t>a 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ipsandit</a:t>
            </a:r>
            <a:endParaRPr sz="115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8293" y="10468098"/>
            <a:ext cx="5133975" cy="4289444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182245" rIns="0" bIns="0" rtlCol="0">
            <a:spAutoFit/>
          </a:bodyPr>
          <a:lstStyle/>
          <a:p>
            <a:pPr marL="1379220">
              <a:lnSpc>
                <a:spcPct val="100000"/>
              </a:lnSpc>
              <a:spcBef>
                <a:spcPts val="1435"/>
              </a:spcBef>
            </a:pPr>
            <a:r>
              <a:rPr sz="2550" b="1" spc="-10" dirty="0">
                <a:latin typeface="Calibri"/>
                <a:cs typeface="Calibri"/>
              </a:rPr>
              <a:t>Literature</a:t>
            </a:r>
            <a:r>
              <a:rPr sz="2550" b="1" spc="-75" dirty="0">
                <a:latin typeface="Calibri"/>
                <a:cs typeface="Calibri"/>
              </a:rPr>
              <a:t> </a:t>
            </a:r>
            <a:r>
              <a:rPr sz="2550" b="1" spc="-10" dirty="0">
                <a:latin typeface="Calibri"/>
                <a:cs typeface="Calibri"/>
              </a:rPr>
              <a:t>Review</a:t>
            </a:r>
            <a:endParaRPr sz="2550" dirty="0">
              <a:latin typeface="Calibri"/>
              <a:cs typeface="Calibri"/>
            </a:endParaRPr>
          </a:p>
          <a:p>
            <a:pPr marL="261620" marR="288925">
              <a:lnSpc>
                <a:spcPts val="1430"/>
              </a:lnSpc>
              <a:spcBef>
                <a:spcPts val="1425"/>
              </a:spcBef>
            </a:pPr>
            <a:r>
              <a:rPr sz="1150" spc="-5" dirty="0">
                <a:latin typeface="Calibri"/>
                <a:cs typeface="Calibri"/>
              </a:rPr>
              <a:t>Os es sit </a:t>
            </a:r>
            <a:r>
              <a:rPr sz="1150" spc="-10" dirty="0">
                <a:latin typeface="Calibri"/>
                <a:cs typeface="Calibri"/>
              </a:rPr>
              <a:t>faccae. Lorpora </a:t>
            </a:r>
            <a:r>
              <a:rPr sz="1150" spc="-5" dirty="0">
                <a:latin typeface="Calibri"/>
                <a:cs typeface="Calibri"/>
              </a:rPr>
              <a:t>pori aut omnit </a:t>
            </a:r>
            <a:r>
              <a:rPr sz="1150" spc="-10" dirty="0">
                <a:latin typeface="Calibri"/>
                <a:cs typeface="Calibri"/>
              </a:rPr>
              <a:t>quati </a:t>
            </a:r>
            <a:r>
              <a:rPr sz="1150" spc="-15" dirty="0">
                <a:latin typeface="Calibri"/>
                <a:cs typeface="Calibri"/>
              </a:rPr>
              <a:t>te </a:t>
            </a:r>
            <a:r>
              <a:rPr sz="1150" spc="-10" dirty="0">
                <a:latin typeface="Calibri"/>
                <a:cs typeface="Calibri"/>
              </a:rPr>
              <a:t>volupta eptatur </a:t>
            </a:r>
            <a:r>
              <a:rPr sz="1150" spc="-5" dirty="0">
                <a:latin typeface="Calibri"/>
                <a:cs typeface="Calibri"/>
              </a:rPr>
              <a:t>sit </a:t>
            </a:r>
            <a:r>
              <a:rPr sz="1150" spc="-10" dirty="0">
                <a:latin typeface="Calibri"/>
                <a:cs typeface="Calibri"/>
              </a:rPr>
              <a:t>persper  estiatum </a:t>
            </a:r>
            <a:r>
              <a:rPr sz="1150" spc="-5" dirty="0">
                <a:latin typeface="Calibri"/>
                <a:cs typeface="Calibri"/>
              </a:rPr>
              <a:t>iliqui dolorio reicipsaerum hiliaes </a:t>
            </a:r>
            <a:r>
              <a:rPr sz="1150" spc="-10" dirty="0">
                <a:latin typeface="Calibri"/>
                <a:cs typeface="Calibri"/>
              </a:rPr>
              <a:t>rectur </a:t>
            </a:r>
            <a:r>
              <a:rPr sz="1150" spc="-5" dirty="0">
                <a:latin typeface="Calibri"/>
                <a:cs typeface="Calibri"/>
              </a:rPr>
              <a:t>aut odiciis molor </a:t>
            </a:r>
            <a:r>
              <a:rPr sz="1150" spc="-10" dirty="0">
                <a:latin typeface="Calibri"/>
                <a:cs typeface="Calibri"/>
              </a:rPr>
              <a:t>asser-  </a:t>
            </a:r>
            <a:r>
              <a:rPr sz="1150" spc="-15" dirty="0">
                <a:latin typeface="Calibri"/>
                <a:cs typeface="Calibri"/>
              </a:rPr>
              <a:t>ferum </a:t>
            </a:r>
            <a:r>
              <a:rPr sz="1150" spc="-5" dirty="0">
                <a:latin typeface="Calibri"/>
                <a:cs typeface="Calibri"/>
              </a:rPr>
              <a:t>solut </a:t>
            </a:r>
            <a:r>
              <a:rPr sz="1150" spc="-10" dirty="0">
                <a:latin typeface="Calibri"/>
                <a:cs typeface="Calibri"/>
              </a:rPr>
              <a:t>et eum et vendandis </a:t>
            </a:r>
            <a:r>
              <a:rPr sz="1150" spc="-15" dirty="0">
                <a:latin typeface="Calibri"/>
                <a:cs typeface="Calibri"/>
              </a:rPr>
              <a:t>re </a:t>
            </a:r>
            <a:r>
              <a:rPr sz="1150" spc="-10" dirty="0">
                <a:latin typeface="Calibri"/>
                <a:cs typeface="Calibri"/>
              </a:rPr>
              <a:t>intet, </a:t>
            </a:r>
            <a:r>
              <a:rPr sz="1150" spc="-5" dirty="0">
                <a:latin typeface="Calibri"/>
                <a:cs typeface="Calibri"/>
              </a:rPr>
              <a:t>occume sit </a:t>
            </a:r>
            <a:r>
              <a:rPr sz="1150" spc="-15" dirty="0">
                <a:latin typeface="Calibri"/>
                <a:cs typeface="Calibri"/>
              </a:rPr>
              <a:t>rati </a:t>
            </a:r>
            <a:r>
              <a:rPr sz="1150" spc="-5" dirty="0">
                <a:latin typeface="Calibri"/>
                <a:cs typeface="Calibri"/>
              </a:rPr>
              <a:t>omnimus </a:t>
            </a:r>
            <a:r>
              <a:rPr sz="1150" spc="-10" dirty="0">
                <a:latin typeface="Calibri"/>
                <a:cs typeface="Calibri"/>
              </a:rPr>
              <a:t>quam  </a:t>
            </a:r>
            <a:r>
              <a:rPr sz="1150" spc="-5" dirty="0">
                <a:latin typeface="Calibri"/>
                <a:cs typeface="Calibri"/>
              </a:rPr>
              <a:t>arit eos </a:t>
            </a:r>
            <a:r>
              <a:rPr sz="1150" spc="-10" dirty="0">
                <a:latin typeface="Calibri"/>
                <a:cs typeface="Calibri"/>
              </a:rPr>
              <a:t>et qui sequamet lam </a:t>
            </a:r>
            <a:r>
              <a:rPr sz="1150" spc="-5" dirty="0">
                <a:latin typeface="Calibri"/>
                <a:cs typeface="Calibri"/>
              </a:rPr>
              <a:t>aut</a:t>
            </a:r>
            <a:r>
              <a:rPr sz="1150" spc="50" dirty="0">
                <a:latin typeface="Calibri"/>
                <a:cs typeface="Calibri"/>
              </a:rPr>
              <a:t> </a:t>
            </a:r>
            <a:r>
              <a:rPr sz="1150" spc="-15" dirty="0">
                <a:latin typeface="Calibri"/>
                <a:cs typeface="Calibri"/>
              </a:rPr>
              <a:t>fuga.</a:t>
            </a:r>
            <a:endParaRPr sz="1150" dirty="0">
              <a:latin typeface="Calibri"/>
              <a:cs typeface="Calibri"/>
            </a:endParaRPr>
          </a:p>
          <a:p>
            <a:pPr marL="261620" marR="280035">
              <a:lnSpc>
                <a:spcPts val="1430"/>
              </a:lnSpc>
              <a:spcBef>
                <a:spcPts val="615"/>
              </a:spcBef>
            </a:pPr>
            <a:r>
              <a:rPr sz="1150" spc="-10" dirty="0">
                <a:latin typeface="Calibri"/>
                <a:cs typeface="Calibri"/>
              </a:rPr>
              <a:t>Lorpostis </a:t>
            </a:r>
            <a:r>
              <a:rPr sz="1150" spc="-5" dirty="0">
                <a:latin typeface="Calibri"/>
                <a:cs typeface="Calibri"/>
              </a:rPr>
              <a:t>ipisci </a:t>
            </a:r>
            <a:r>
              <a:rPr sz="1150" spc="-10" dirty="0">
                <a:latin typeface="Calibri"/>
                <a:cs typeface="Calibri"/>
              </a:rPr>
              <a:t>dolupta </a:t>
            </a:r>
            <a:r>
              <a:rPr sz="1150" spc="-5" dirty="0">
                <a:latin typeface="Calibri"/>
                <a:cs typeface="Calibri"/>
              </a:rPr>
              <a:t>dolorporum quibus nonsenis dolorit </a:t>
            </a:r>
            <a:r>
              <a:rPr sz="1150" spc="-10" dirty="0">
                <a:latin typeface="Calibri"/>
                <a:cs typeface="Calibri"/>
              </a:rPr>
              <a:t>atiunto </a:t>
            </a:r>
            <a:r>
              <a:rPr sz="1150" spc="-5" dirty="0">
                <a:latin typeface="Calibri"/>
                <a:cs typeface="Calibri"/>
              </a:rPr>
              <a:t>berum  ario </a:t>
            </a:r>
            <a:r>
              <a:rPr sz="1150" spc="-10" dirty="0">
                <a:latin typeface="Calibri"/>
                <a:cs typeface="Calibri"/>
              </a:rPr>
              <a:t>berio </a:t>
            </a:r>
            <a:r>
              <a:rPr sz="1150" spc="-5" dirty="0">
                <a:latin typeface="Calibri"/>
                <a:cs typeface="Calibri"/>
              </a:rPr>
              <a:t>vid </a:t>
            </a:r>
            <a:r>
              <a:rPr sz="1150" spc="-10" dirty="0">
                <a:latin typeface="Calibri"/>
                <a:cs typeface="Calibri"/>
              </a:rPr>
              <a:t>quo </a:t>
            </a:r>
            <a:r>
              <a:rPr sz="1150" spc="-15" dirty="0">
                <a:latin typeface="Calibri"/>
                <a:cs typeface="Calibri"/>
              </a:rPr>
              <a:t>tota </a:t>
            </a:r>
            <a:r>
              <a:rPr sz="1150" spc="-10" dirty="0">
                <a:latin typeface="Calibri"/>
                <a:cs typeface="Calibri"/>
              </a:rPr>
              <a:t>vercillab illis </a:t>
            </a:r>
            <a:r>
              <a:rPr sz="1150" spc="-5" dirty="0">
                <a:latin typeface="Calibri"/>
                <a:cs typeface="Calibri"/>
              </a:rPr>
              <a:t>il </a:t>
            </a:r>
            <a:r>
              <a:rPr sz="1150" spc="-10" dirty="0">
                <a:latin typeface="Calibri"/>
                <a:cs typeface="Calibri"/>
              </a:rPr>
              <a:t>ipiet </a:t>
            </a:r>
            <a:r>
              <a:rPr sz="1150" spc="-15" dirty="0">
                <a:latin typeface="Calibri"/>
                <a:cs typeface="Calibri"/>
              </a:rPr>
              <a:t>voluNum </a:t>
            </a:r>
            <a:r>
              <a:rPr sz="1150" spc="-10" dirty="0">
                <a:latin typeface="Calibri"/>
                <a:cs typeface="Calibri"/>
              </a:rPr>
              <a:t>dolupic te dundiae  poribus,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ipsum audantus </a:t>
            </a:r>
            <a:r>
              <a:rPr sz="1150" spc="-5" dirty="0">
                <a:latin typeface="Calibri"/>
                <a:cs typeface="Calibri"/>
              </a:rPr>
              <a:t>es </a:t>
            </a:r>
            <a:r>
              <a:rPr sz="1150" spc="-10" dirty="0">
                <a:latin typeface="Calibri"/>
                <a:cs typeface="Calibri"/>
              </a:rPr>
              <a:t>vollam, que lam ideris </a:t>
            </a:r>
            <a:r>
              <a:rPr sz="1150" spc="-5" dirty="0">
                <a:latin typeface="Calibri"/>
                <a:cs typeface="Calibri"/>
              </a:rPr>
              <a:t>es elibus </a:t>
            </a:r>
            <a:r>
              <a:rPr sz="1150" spc="-10" dirty="0">
                <a:latin typeface="Calibri"/>
                <a:cs typeface="Calibri"/>
              </a:rPr>
              <a:t>doluptat et  </a:t>
            </a:r>
            <a:r>
              <a:rPr sz="1150" spc="-5" dirty="0">
                <a:latin typeface="Calibri"/>
                <a:cs typeface="Calibri"/>
              </a:rPr>
              <a:t>alissit</a:t>
            </a:r>
            <a:r>
              <a:rPr sz="1150" spc="-6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ant.</a:t>
            </a:r>
            <a:endParaRPr sz="1150" dirty="0">
              <a:latin typeface="Calibri"/>
              <a:cs typeface="Calibri"/>
            </a:endParaRPr>
          </a:p>
          <a:p>
            <a:pPr marL="261620" marR="286385">
              <a:lnSpc>
                <a:spcPts val="1430"/>
              </a:lnSpc>
              <a:spcBef>
                <a:spcPts val="615"/>
              </a:spcBef>
            </a:pPr>
            <a:r>
              <a:rPr sz="1150" spc="-5" dirty="0">
                <a:latin typeface="Calibri"/>
                <a:cs typeface="Calibri"/>
              </a:rPr>
              <a:t>Cerumqui </a:t>
            </a:r>
            <a:r>
              <a:rPr sz="1150" spc="-10" dirty="0">
                <a:latin typeface="Calibri"/>
                <a:cs typeface="Calibri"/>
              </a:rPr>
              <a:t>verrorum et </a:t>
            </a:r>
            <a:r>
              <a:rPr sz="1150" spc="-5" dirty="0">
                <a:latin typeface="Calibri"/>
                <a:cs typeface="Calibri"/>
              </a:rPr>
              <a:t>qui </a:t>
            </a:r>
            <a:r>
              <a:rPr sz="1150" spc="-10" dirty="0">
                <a:latin typeface="Calibri"/>
                <a:cs typeface="Calibri"/>
              </a:rPr>
              <a:t>blandaepero offictur </a:t>
            </a:r>
            <a:r>
              <a:rPr sz="1150" spc="-5" dirty="0">
                <a:latin typeface="Calibri"/>
                <a:cs typeface="Calibri"/>
              </a:rPr>
              <a:t>sus </a:t>
            </a:r>
            <a:r>
              <a:rPr sz="1150" spc="-10" dirty="0">
                <a:latin typeface="Calibri"/>
                <a:cs typeface="Calibri"/>
              </a:rPr>
              <a:t>renis </a:t>
            </a:r>
            <a:r>
              <a:rPr sz="1150" spc="-5" dirty="0">
                <a:latin typeface="Calibri"/>
                <a:cs typeface="Calibri"/>
              </a:rPr>
              <a:t>poris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5" dirty="0">
                <a:latin typeface="Calibri"/>
                <a:cs typeface="Calibri"/>
              </a:rPr>
              <a:t>quia eari-  </a:t>
            </a:r>
            <a:r>
              <a:rPr sz="1150" spc="-30" dirty="0">
                <a:latin typeface="Calibri"/>
                <a:cs typeface="Calibri"/>
              </a:rPr>
              <a:t>atur, </a:t>
            </a:r>
            <a:r>
              <a:rPr sz="1150" spc="-15" dirty="0">
                <a:latin typeface="Calibri"/>
                <a:cs typeface="Calibri"/>
              </a:rPr>
              <a:t>te </a:t>
            </a:r>
            <a:r>
              <a:rPr sz="1150" spc="-5" dirty="0">
                <a:latin typeface="Calibri"/>
                <a:cs typeface="Calibri"/>
              </a:rPr>
              <a:t>ped que aborum endis </a:t>
            </a:r>
            <a:r>
              <a:rPr sz="1150" spc="-10" dirty="0">
                <a:latin typeface="Calibri"/>
                <a:cs typeface="Calibri"/>
              </a:rPr>
              <a:t>dolesti </a:t>
            </a:r>
            <a:r>
              <a:rPr sz="1150" spc="-5" dirty="0">
                <a:latin typeface="Calibri"/>
                <a:cs typeface="Calibri"/>
              </a:rPr>
              <a:t>usciducit as </a:t>
            </a:r>
            <a:r>
              <a:rPr sz="1150" spc="-10" dirty="0">
                <a:latin typeface="Calibri"/>
                <a:cs typeface="Calibri"/>
              </a:rPr>
              <a:t>mo </a:t>
            </a:r>
            <a:r>
              <a:rPr sz="1150" spc="-5" dirty="0">
                <a:latin typeface="Calibri"/>
                <a:cs typeface="Calibri"/>
              </a:rPr>
              <a:t>quo </a:t>
            </a:r>
            <a:r>
              <a:rPr sz="1150" spc="-10" dirty="0" err="1">
                <a:latin typeface="Calibri"/>
                <a:cs typeface="Calibri"/>
              </a:rPr>
              <a:t>berro</a:t>
            </a:r>
            <a:r>
              <a:rPr sz="1150" spc="150" dirty="0">
                <a:latin typeface="Calibri"/>
                <a:cs typeface="Calibri"/>
              </a:rPr>
              <a:t> </a:t>
            </a:r>
            <a:r>
              <a:rPr sz="1150" spc="-5" dirty="0" err="1">
                <a:latin typeface="Calibri"/>
                <a:cs typeface="Calibri"/>
              </a:rPr>
              <a:t>bla</a:t>
            </a:r>
            <a:endParaRPr lang="en-US" sz="1150" spc="-5" dirty="0">
              <a:latin typeface="Calibri"/>
              <a:cs typeface="Calibri"/>
            </a:endParaRPr>
          </a:p>
          <a:p>
            <a:pPr marL="261620" marR="286385">
              <a:lnSpc>
                <a:spcPts val="1430"/>
              </a:lnSpc>
              <a:spcBef>
                <a:spcPts val="615"/>
              </a:spcBef>
            </a:pPr>
            <a:r>
              <a:rPr lang="en-US" sz="1150" spc="-10" dirty="0" err="1">
                <a:cs typeface="Calibri"/>
              </a:rPr>
              <a:t>Lorpostis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ipisci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dolupta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dolorporum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quibus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nonsenis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dolorit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atiunto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berum</a:t>
            </a:r>
            <a:r>
              <a:rPr lang="en-US" sz="1150" spc="-5" dirty="0">
                <a:cs typeface="Calibri"/>
              </a:rPr>
              <a:t>  </a:t>
            </a:r>
            <a:r>
              <a:rPr lang="en-US" sz="1150" spc="-5" dirty="0" err="1">
                <a:cs typeface="Calibri"/>
              </a:rPr>
              <a:t>ario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berio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>
                <a:cs typeface="Calibri"/>
              </a:rPr>
              <a:t>vid </a:t>
            </a:r>
            <a:r>
              <a:rPr lang="en-US" sz="1150" spc="-10" dirty="0">
                <a:cs typeface="Calibri"/>
              </a:rPr>
              <a:t>quo </a:t>
            </a:r>
            <a:r>
              <a:rPr lang="en-US" sz="1150" spc="-15" dirty="0" err="1">
                <a:cs typeface="Calibri"/>
              </a:rPr>
              <a:t>tota</a:t>
            </a:r>
            <a:r>
              <a:rPr lang="en-US" sz="1150" spc="-1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vercillab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illis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>
                <a:cs typeface="Calibri"/>
              </a:rPr>
              <a:t>il </a:t>
            </a:r>
            <a:r>
              <a:rPr lang="en-US" sz="1150" spc="-10" dirty="0" err="1">
                <a:cs typeface="Calibri"/>
              </a:rPr>
              <a:t>ipiet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5" dirty="0" err="1">
                <a:cs typeface="Calibri"/>
              </a:rPr>
              <a:t>voluNum</a:t>
            </a:r>
            <a:r>
              <a:rPr lang="en-US" sz="1150" spc="-1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dolupic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te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dundiae</a:t>
            </a:r>
            <a:r>
              <a:rPr lang="en-US" sz="1150" spc="-10" dirty="0">
                <a:cs typeface="Calibri"/>
              </a:rPr>
              <a:t>  </a:t>
            </a:r>
            <a:r>
              <a:rPr lang="en-US" sz="1150" spc="-10" dirty="0" err="1">
                <a:cs typeface="Calibri"/>
              </a:rPr>
              <a:t>poribus</a:t>
            </a:r>
            <a:r>
              <a:rPr lang="en-US" sz="1150" spc="-10" dirty="0">
                <a:cs typeface="Calibri"/>
              </a:rPr>
              <a:t>, </a:t>
            </a:r>
            <a:r>
              <a:rPr lang="en-US" sz="1150" spc="-5" dirty="0" err="1">
                <a:cs typeface="Calibri"/>
              </a:rPr>
              <a:t>aut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>
                <a:cs typeface="Calibri"/>
              </a:rPr>
              <a:t>ipsum </a:t>
            </a:r>
            <a:r>
              <a:rPr lang="en-US" sz="1150" spc="-10" dirty="0" err="1">
                <a:cs typeface="Calibri"/>
              </a:rPr>
              <a:t>audantus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>
                <a:cs typeface="Calibri"/>
              </a:rPr>
              <a:t>es </a:t>
            </a:r>
            <a:r>
              <a:rPr lang="en-US" sz="1150" spc="-10" dirty="0" err="1">
                <a:cs typeface="Calibri"/>
              </a:rPr>
              <a:t>vollam</a:t>
            </a:r>
            <a:r>
              <a:rPr lang="en-US" sz="1150" spc="-10" dirty="0">
                <a:cs typeface="Calibri"/>
              </a:rPr>
              <a:t>, que lam </a:t>
            </a:r>
            <a:r>
              <a:rPr lang="en-US" sz="1150" spc="-10" dirty="0" err="1">
                <a:cs typeface="Calibri"/>
              </a:rPr>
              <a:t>ideris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>
                <a:cs typeface="Calibri"/>
              </a:rPr>
              <a:t>es </a:t>
            </a:r>
            <a:r>
              <a:rPr lang="en-US" sz="1150" spc="-5" dirty="0" err="1">
                <a:cs typeface="Calibri"/>
              </a:rPr>
              <a:t>elibus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doluptat</a:t>
            </a:r>
            <a:r>
              <a:rPr lang="en-US" sz="1150" spc="-10" dirty="0">
                <a:cs typeface="Calibri"/>
              </a:rPr>
              <a:t> et  </a:t>
            </a:r>
            <a:r>
              <a:rPr lang="en-US" sz="1150" spc="-5" dirty="0" err="1">
                <a:cs typeface="Calibri"/>
              </a:rPr>
              <a:t>alissit</a:t>
            </a:r>
            <a:r>
              <a:rPr lang="en-US" sz="1150" spc="-65" dirty="0">
                <a:cs typeface="Calibri"/>
              </a:rPr>
              <a:t> </a:t>
            </a:r>
            <a:r>
              <a:rPr lang="en-US" sz="1150" spc="-10" dirty="0">
                <a:cs typeface="Calibri"/>
              </a:rPr>
              <a:t>ant.</a:t>
            </a:r>
            <a:endParaRPr lang="en-US" sz="1150" dirty="0">
              <a:cs typeface="Calibri"/>
            </a:endParaRPr>
          </a:p>
          <a:p>
            <a:pPr marL="261620" marR="286385">
              <a:lnSpc>
                <a:spcPts val="1430"/>
              </a:lnSpc>
              <a:spcBef>
                <a:spcPts val="615"/>
              </a:spcBef>
            </a:pPr>
            <a:r>
              <a:rPr lang="en-US" sz="1150" spc="-10" dirty="0" err="1">
                <a:cs typeface="Calibri"/>
              </a:rPr>
              <a:t>Lorpostis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ipisci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dolupta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dolorporum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quibus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nonsenis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dolorit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atiunto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berum</a:t>
            </a:r>
            <a:r>
              <a:rPr lang="en-US" sz="1150" spc="-5" dirty="0">
                <a:cs typeface="Calibri"/>
              </a:rPr>
              <a:t>  </a:t>
            </a:r>
            <a:r>
              <a:rPr lang="en-US" sz="1150" spc="-5" dirty="0" err="1">
                <a:cs typeface="Calibri"/>
              </a:rPr>
              <a:t>ario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berio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>
                <a:cs typeface="Calibri"/>
              </a:rPr>
              <a:t>vid </a:t>
            </a:r>
            <a:r>
              <a:rPr lang="en-US" sz="1150" spc="-10" dirty="0">
                <a:cs typeface="Calibri"/>
              </a:rPr>
              <a:t>quo </a:t>
            </a:r>
            <a:r>
              <a:rPr lang="en-US" sz="1150" spc="-15" dirty="0" err="1">
                <a:cs typeface="Calibri"/>
              </a:rPr>
              <a:t>tota</a:t>
            </a:r>
            <a:r>
              <a:rPr lang="en-US" sz="1150" spc="-1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vercillab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illis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>
                <a:cs typeface="Calibri"/>
              </a:rPr>
              <a:t>il </a:t>
            </a:r>
            <a:r>
              <a:rPr lang="en-US" sz="1150" spc="-10" dirty="0" err="1">
                <a:cs typeface="Calibri"/>
              </a:rPr>
              <a:t>ipiet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5" dirty="0" err="1">
                <a:cs typeface="Calibri"/>
              </a:rPr>
              <a:t>voluNum</a:t>
            </a:r>
            <a:r>
              <a:rPr lang="en-US" sz="1150" spc="-1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dolupic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te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dundiae</a:t>
            </a:r>
            <a:r>
              <a:rPr lang="en-US" sz="1150" spc="-10" dirty="0">
                <a:cs typeface="Calibri"/>
              </a:rPr>
              <a:t>  </a:t>
            </a:r>
            <a:r>
              <a:rPr lang="en-US" sz="1150" spc="-10" dirty="0" err="1">
                <a:cs typeface="Calibri"/>
              </a:rPr>
              <a:t>poribus</a:t>
            </a:r>
            <a:r>
              <a:rPr lang="en-US" sz="1150" spc="-10" dirty="0">
                <a:cs typeface="Calibri"/>
              </a:rPr>
              <a:t>, </a:t>
            </a:r>
            <a:br>
              <a:rPr lang="en-US" sz="1150" spc="-10" dirty="0">
                <a:latin typeface="Calibri"/>
                <a:cs typeface="Calibri"/>
              </a:rPr>
            </a:br>
            <a:endParaRPr lang="en-US" sz="1150" dirty="0"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07127" y="3322688"/>
            <a:ext cx="8484870" cy="3327642"/>
          </a:xfrm>
          <a:prstGeom prst="rect">
            <a:avLst/>
          </a:prstGeom>
          <a:solidFill>
            <a:srgbClr val="F3C317"/>
          </a:solidFill>
        </p:spPr>
        <p:txBody>
          <a:bodyPr vert="horz" wrap="square" lIns="0" tIns="1822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35"/>
              </a:spcBef>
            </a:pPr>
            <a:r>
              <a:rPr sz="2550" b="1" spc="5" dirty="0">
                <a:latin typeface="Calibri"/>
                <a:cs typeface="Calibri"/>
              </a:rPr>
              <a:t>Hypothesis and </a:t>
            </a:r>
            <a:r>
              <a:rPr sz="2550" b="1" spc="-10" dirty="0">
                <a:latin typeface="Calibri"/>
                <a:cs typeface="Calibri"/>
              </a:rPr>
              <a:t>Research</a:t>
            </a:r>
            <a:r>
              <a:rPr sz="2550" b="1" spc="-50" dirty="0">
                <a:latin typeface="Calibri"/>
                <a:cs typeface="Calibri"/>
              </a:rPr>
              <a:t> </a:t>
            </a:r>
            <a:r>
              <a:rPr sz="2550" b="1" spc="5" dirty="0">
                <a:latin typeface="Calibri"/>
                <a:cs typeface="Calibri"/>
              </a:rPr>
              <a:t>Method</a:t>
            </a:r>
            <a:endParaRPr sz="2550" dirty="0">
              <a:latin typeface="Calibri"/>
              <a:cs typeface="Calibri"/>
            </a:endParaRPr>
          </a:p>
          <a:p>
            <a:pPr marL="261620">
              <a:lnSpc>
                <a:spcPct val="100000"/>
              </a:lnSpc>
              <a:spcBef>
                <a:spcPts val="1450"/>
              </a:spcBef>
            </a:pPr>
            <a:r>
              <a:rPr sz="1500" b="1" spc="5" dirty="0">
                <a:latin typeface="Calibri"/>
                <a:cs typeface="Calibri"/>
              </a:rPr>
              <a:t>Hypothesis</a:t>
            </a:r>
            <a:endParaRPr sz="1500" dirty="0">
              <a:latin typeface="Calibri"/>
              <a:cs typeface="Calibri"/>
            </a:endParaRPr>
          </a:p>
          <a:p>
            <a:pPr marL="366395" indent="-104775">
              <a:lnSpc>
                <a:spcPts val="1435"/>
              </a:lnSpc>
              <a:spcBef>
                <a:spcPts val="54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Occum raes ipsant. Agnatus disquid ulles </a:t>
            </a:r>
            <a:r>
              <a:rPr sz="1150" spc="-5" dirty="0">
                <a:latin typeface="Calibri"/>
                <a:cs typeface="Calibri"/>
              </a:rPr>
              <a:t>etur </a:t>
            </a:r>
            <a:r>
              <a:rPr sz="1150" spc="-15" dirty="0">
                <a:latin typeface="Calibri"/>
                <a:cs typeface="Calibri"/>
              </a:rPr>
              <a:t>soluptat </a:t>
            </a:r>
            <a:r>
              <a:rPr sz="1150" spc="-10" dirty="0">
                <a:latin typeface="Calibri"/>
                <a:cs typeface="Calibri"/>
              </a:rPr>
              <a:t>que inulpa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quos id minturem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ut provid ut maiorep </a:t>
            </a:r>
            <a:r>
              <a:rPr sz="1150" spc="1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erumquam</a:t>
            </a:r>
            <a:endParaRPr sz="1150" dirty="0">
              <a:latin typeface="Calibri"/>
              <a:cs typeface="Calibri"/>
            </a:endParaRPr>
          </a:p>
          <a:p>
            <a:pPr marR="61594" algn="ctr">
              <a:lnSpc>
                <a:spcPts val="1435"/>
              </a:lnSpc>
            </a:pPr>
            <a:r>
              <a:rPr sz="1150" spc="-10" dirty="0">
                <a:latin typeface="Calibri"/>
                <a:cs typeface="Calibri"/>
              </a:rPr>
              <a:t>quaepro et volorionecto </a:t>
            </a:r>
            <a:r>
              <a:rPr sz="1150" spc="-5" dirty="0">
                <a:latin typeface="Calibri"/>
                <a:cs typeface="Calibri"/>
              </a:rPr>
              <a:t>omnis eumque ped </a:t>
            </a:r>
            <a:r>
              <a:rPr sz="1150" spc="-10" dirty="0">
                <a:latin typeface="Calibri"/>
                <a:cs typeface="Calibri"/>
              </a:rPr>
              <a:t>maximenis </a:t>
            </a:r>
            <a:r>
              <a:rPr sz="1150" spc="-15" dirty="0">
                <a:latin typeface="Calibri"/>
                <a:cs typeface="Calibri"/>
              </a:rPr>
              <a:t>re </a:t>
            </a:r>
            <a:r>
              <a:rPr sz="1150" spc="-5" dirty="0">
                <a:latin typeface="Calibri"/>
                <a:cs typeface="Calibri"/>
              </a:rPr>
              <a:t>nobitia cus </a:t>
            </a:r>
            <a:r>
              <a:rPr sz="1150" spc="-10" dirty="0">
                <a:latin typeface="Calibri"/>
                <a:cs typeface="Calibri"/>
              </a:rPr>
              <a:t>corum </a:t>
            </a:r>
            <a:r>
              <a:rPr sz="1150" spc="-5" dirty="0">
                <a:latin typeface="Calibri"/>
                <a:cs typeface="Calibri"/>
              </a:rPr>
              <a:t>namus, audam, simi, </a:t>
            </a:r>
            <a:r>
              <a:rPr sz="1150" spc="-10" dirty="0">
                <a:latin typeface="Calibri"/>
                <a:cs typeface="Calibri"/>
              </a:rPr>
              <a:t>quunt </a:t>
            </a:r>
            <a:r>
              <a:rPr sz="1150" spc="-5" dirty="0">
                <a:latin typeface="Calibri"/>
                <a:cs typeface="Calibri"/>
              </a:rPr>
              <a:t>ut quae eos ime </a:t>
            </a:r>
            <a:r>
              <a:rPr sz="1150" spc="5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que</a:t>
            </a:r>
            <a:endParaRPr sz="1150" dirty="0">
              <a:latin typeface="Calibri"/>
              <a:cs typeface="Calibri"/>
            </a:endParaRPr>
          </a:p>
          <a:p>
            <a:pPr marL="261620">
              <a:lnSpc>
                <a:spcPct val="100000"/>
              </a:lnSpc>
              <a:spcBef>
                <a:spcPts val="690"/>
              </a:spcBef>
            </a:pPr>
            <a:r>
              <a:rPr sz="1500" b="1" spc="-5" dirty="0">
                <a:latin typeface="Calibri"/>
                <a:cs typeface="Calibri"/>
              </a:rPr>
              <a:t>Research</a:t>
            </a:r>
            <a:r>
              <a:rPr sz="1500" b="1" spc="-6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Method</a:t>
            </a:r>
            <a:endParaRPr sz="1500" dirty="0">
              <a:latin typeface="Calibri"/>
              <a:cs typeface="Calibri"/>
            </a:endParaRPr>
          </a:p>
          <a:p>
            <a:pPr marL="366395" marR="257175" indent="-104775">
              <a:lnSpc>
                <a:spcPts val="1430"/>
              </a:lnSpc>
              <a:spcBef>
                <a:spcPts val="600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Minvelenis consequis </a:t>
            </a:r>
            <a:r>
              <a:rPr sz="1150" spc="-5" dirty="0">
                <a:latin typeface="Calibri"/>
                <a:cs typeface="Calibri"/>
              </a:rPr>
              <a:t>vit, </a:t>
            </a:r>
            <a:r>
              <a:rPr sz="1150" spc="-15" dirty="0">
                <a:latin typeface="Calibri"/>
                <a:cs typeface="Calibri"/>
              </a:rPr>
              <a:t>te </a:t>
            </a:r>
            <a:r>
              <a:rPr sz="1150" spc="-10" dirty="0">
                <a:latin typeface="Calibri"/>
                <a:cs typeface="Calibri"/>
              </a:rPr>
              <a:t>neseres numetureicae nusdae. </a:t>
            </a:r>
            <a:r>
              <a:rPr sz="1150" spc="-5" dirty="0">
                <a:latin typeface="Calibri"/>
                <a:cs typeface="Calibri"/>
              </a:rPr>
              <a:t>Ullo </a:t>
            </a:r>
            <a:r>
              <a:rPr sz="1150" spc="-15" dirty="0">
                <a:latin typeface="Calibri"/>
                <a:cs typeface="Calibri"/>
              </a:rPr>
              <a:t>te versper </a:t>
            </a:r>
            <a:r>
              <a:rPr sz="1150" spc="-25" dirty="0">
                <a:latin typeface="Calibri"/>
                <a:cs typeface="Calibri"/>
              </a:rPr>
              <a:t>iatur, </a:t>
            </a:r>
            <a:r>
              <a:rPr sz="1150" spc="-10" dirty="0">
                <a:latin typeface="Calibri"/>
                <a:cs typeface="Calibri"/>
              </a:rPr>
              <a:t>tem consent, tetur </a:t>
            </a:r>
            <a:r>
              <a:rPr sz="1150" spc="-5" dirty="0">
                <a:latin typeface="Calibri"/>
                <a:cs typeface="Calibri"/>
              </a:rPr>
              <a:t>arum </a:t>
            </a:r>
            <a:r>
              <a:rPr sz="1150" spc="-10" dirty="0">
                <a:latin typeface="Calibri"/>
                <a:cs typeface="Calibri"/>
              </a:rPr>
              <a:t>rerrumquodis maiost  et </a:t>
            </a:r>
            <a:r>
              <a:rPr sz="1150" spc="-15" dirty="0">
                <a:latin typeface="Calibri"/>
                <a:cs typeface="Calibri"/>
              </a:rPr>
              <a:t>exped expel </a:t>
            </a:r>
            <a:r>
              <a:rPr sz="1150" spc="-10" dirty="0">
                <a:latin typeface="Calibri"/>
                <a:cs typeface="Calibri"/>
              </a:rPr>
              <a:t>ma et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5" dirty="0">
                <a:latin typeface="Calibri"/>
                <a:cs typeface="Calibri"/>
              </a:rPr>
              <a:t>faccuptatem </a:t>
            </a:r>
            <a:r>
              <a:rPr sz="1150" spc="-10" dirty="0">
                <a:latin typeface="Calibri"/>
                <a:cs typeface="Calibri"/>
              </a:rPr>
              <a:t>qui toriaeptus maiorerum que delis unda parumquis ilis </a:t>
            </a:r>
            <a:r>
              <a:rPr sz="1150" spc="-15" dirty="0">
                <a:latin typeface="Calibri"/>
                <a:cs typeface="Calibri"/>
              </a:rPr>
              <a:t>prae porestem. </a:t>
            </a:r>
            <a:r>
              <a:rPr sz="1150" spc="-10" dirty="0">
                <a:latin typeface="Calibri"/>
                <a:cs typeface="Calibri"/>
              </a:rPr>
              <a:t>Comnimo </a:t>
            </a:r>
            <a:r>
              <a:rPr sz="1150" spc="-15" dirty="0">
                <a:latin typeface="Calibri"/>
                <a:cs typeface="Calibri"/>
              </a:rPr>
              <a:t>exerum  </a:t>
            </a:r>
            <a:r>
              <a:rPr sz="1150" spc="-10" dirty="0">
                <a:latin typeface="Calibri"/>
                <a:cs typeface="Calibri"/>
              </a:rPr>
              <a:t>veribus </a:t>
            </a:r>
            <a:r>
              <a:rPr sz="1150" spc="-5" dirty="0">
                <a:latin typeface="Calibri"/>
                <a:cs typeface="Calibri"/>
              </a:rPr>
              <a:t>accum cus quia quisquo </a:t>
            </a:r>
            <a:r>
              <a:rPr sz="1150" spc="-10" dirty="0">
                <a:latin typeface="Calibri"/>
                <a:cs typeface="Calibri"/>
              </a:rPr>
              <a:t>et doloreperum </a:t>
            </a:r>
            <a:r>
              <a:rPr sz="1150" spc="-5" dirty="0">
                <a:latin typeface="Calibri"/>
                <a:cs typeface="Calibri"/>
              </a:rPr>
              <a:t>am, </a:t>
            </a:r>
            <a:r>
              <a:rPr sz="1150" spc="-10" dirty="0">
                <a:latin typeface="Calibri"/>
                <a:cs typeface="Calibri"/>
              </a:rPr>
              <a:t>cumentio </a:t>
            </a:r>
            <a:r>
              <a:rPr sz="1150" spc="-5" dirty="0">
                <a:latin typeface="Calibri"/>
                <a:cs typeface="Calibri"/>
              </a:rPr>
              <a:t>odion </a:t>
            </a:r>
            <a:r>
              <a:rPr sz="1150" spc="-10" dirty="0">
                <a:latin typeface="Calibri"/>
                <a:cs typeface="Calibri"/>
              </a:rPr>
              <a:t>et ipsunte et, </a:t>
            </a:r>
            <a:r>
              <a:rPr sz="1150" spc="-5" dirty="0">
                <a:latin typeface="Calibri"/>
                <a:cs typeface="Calibri"/>
              </a:rPr>
              <a:t>init </a:t>
            </a:r>
            <a:r>
              <a:rPr sz="1150" spc="-10" dirty="0">
                <a:latin typeface="Calibri"/>
                <a:cs typeface="Calibri"/>
              </a:rPr>
              <a:t>officiis </a:t>
            </a:r>
            <a:r>
              <a:rPr sz="1150" spc="-5" dirty="0">
                <a:latin typeface="Calibri"/>
                <a:cs typeface="Calibri"/>
              </a:rPr>
              <a:t>sim </a:t>
            </a:r>
            <a:r>
              <a:rPr sz="1150" spc="-10" dirty="0">
                <a:latin typeface="Calibri"/>
                <a:cs typeface="Calibri"/>
              </a:rPr>
              <a:t>fuga. </a:t>
            </a:r>
            <a:r>
              <a:rPr sz="1150" spc="-15" dirty="0">
                <a:latin typeface="Calibri"/>
                <a:cs typeface="Calibri"/>
              </a:rPr>
              <a:t>Itatem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5" dirty="0">
                <a:latin typeface="Calibri"/>
                <a:cs typeface="Calibri"/>
              </a:rPr>
              <a:t>harum ea </a:t>
            </a:r>
            <a:r>
              <a:rPr sz="1150" spc="-10" dirty="0">
                <a:latin typeface="Calibri"/>
                <a:cs typeface="Calibri"/>
              </a:rPr>
              <a:t>volo  </a:t>
            </a:r>
            <a:r>
              <a:rPr sz="1150" spc="-5" dirty="0">
                <a:latin typeface="Calibri"/>
                <a:cs typeface="Calibri"/>
              </a:rPr>
              <a:t>odit anisci </a:t>
            </a:r>
            <a:r>
              <a:rPr sz="1150" spc="-10" dirty="0">
                <a:latin typeface="Calibri"/>
                <a:cs typeface="Calibri"/>
              </a:rPr>
              <a:t>doluptiuntis nobitae </a:t>
            </a:r>
            <a:r>
              <a:rPr sz="1150" spc="-5" dirty="0">
                <a:latin typeface="Calibri"/>
                <a:cs typeface="Calibri"/>
              </a:rPr>
              <a:t>ceaquia voloribuscid </a:t>
            </a:r>
            <a:r>
              <a:rPr sz="1150" spc="-10" dirty="0">
                <a:latin typeface="Calibri"/>
                <a:cs typeface="Calibri"/>
              </a:rPr>
              <a:t>eum sitaturibus</a:t>
            </a:r>
            <a:r>
              <a:rPr sz="1150" spc="13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minus</a:t>
            </a:r>
            <a:endParaRPr sz="1150" dirty="0">
              <a:latin typeface="Calibri"/>
              <a:cs typeface="Calibri"/>
            </a:endParaRPr>
          </a:p>
          <a:p>
            <a:pPr marL="366395" marR="287020" indent="-104775">
              <a:lnSpc>
                <a:spcPts val="1430"/>
              </a:lnSpc>
              <a:spcBef>
                <a:spcPts val="61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Sum vellorpor </a:t>
            </a:r>
            <a:r>
              <a:rPr sz="1150" spc="-5" dirty="0">
                <a:latin typeface="Calibri"/>
                <a:cs typeface="Calibri"/>
              </a:rPr>
              <a:t>si blacea </a:t>
            </a:r>
            <a:r>
              <a:rPr sz="1150" spc="-10" dirty="0">
                <a:latin typeface="Calibri"/>
                <a:cs typeface="Calibri"/>
              </a:rPr>
              <a:t>volorest, </a:t>
            </a:r>
            <a:r>
              <a:rPr sz="1150" spc="-5" dirty="0">
                <a:latin typeface="Calibri"/>
                <a:cs typeface="Calibri"/>
              </a:rPr>
              <a:t>sunda </a:t>
            </a:r>
            <a:r>
              <a:rPr sz="1150" spc="-10" dirty="0">
                <a:latin typeface="Calibri"/>
                <a:cs typeface="Calibri"/>
              </a:rPr>
              <a:t>voluptatur </a:t>
            </a:r>
            <a:r>
              <a:rPr sz="1150" spc="-5" dirty="0">
                <a:latin typeface="Calibri"/>
                <a:cs typeface="Calibri"/>
              </a:rPr>
              <a:t>as </a:t>
            </a:r>
            <a:r>
              <a:rPr sz="1150" spc="-10" dirty="0">
                <a:latin typeface="Calibri"/>
                <a:cs typeface="Calibri"/>
              </a:rPr>
              <a:t>untios </a:t>
            </a:r>
            <a:r>
              <a:rPr sz="1150" spc="-5" dirty="0">
                <a:latin typeface="Calibri"/>
                <a:cs typeface="Calibri"/>
              </a:rPr>
              <a:t>sin eos dessimus, quo </a:t>
            </a:r>
            <a:r>
              <a:rPr sz="1150" spc="-10" dirty="0">
                <a:latin typeface="Calibri"/>
                <a:cs typeface="Calibri"/>
              </a:rPr>
              <a:t>est venempe rchilicium </a:t>
            </a:r>
            <a:r>
              <a:rPr sz="1150" spc="-5" dirty="0">
                <a:latin typeface="Calibri"/>
                <a:cs typeface="Calibri"/>
              </a:rPr>
              <a:t>quia que </a:t>
            </a:r>
            <a:r>
              <a:rPr sz="1150" spc="-10" dirty="0">
                <a:latin typeface="Calibri"/>
                <a:cs typeface="Calibri"/>
              </a:rPr>
              <a:t>veles </a:t>
            </a:r>
            <a:r>
              <a:rPr sz="1150" spc="-5" dirty="0">
                <a:latin typeface="Calibri"/>
                <a:cs typeface="Calibri"/>
              </a:rPr>
              <a:t>aut  </a:t>
            </a:r>
            <a:r>
              <a:rPr sz="1150" spc="-10" dirty="0">
                <a:latin typeface="Calibri"/>
                <a:cs typeface="Calibri"/>
              </a:rPr>
              <a:t>quuntia consecus </a:t>
            </a:r>
            <a:r>
              <a:rPr sz="1150" spc="-15" dirty="0">
                <a:latin typeface="Calibri"/>
                <a:cs typeface="Calibri"/>
              </a:rPr>
              <a:t>ex </a:t>
            </a:r>
            <a:r>
              <a:rPr sz="1150" spc="-5" dirty="0">
                <a:latin typeface="Calibri"/>
                <a:cs typeface="Calibri"/>
              </a:rPr>
              <a:t>eles nusam iumquia </a:t>
            </a:r>
            <a:r>
              <a:rPr sz="1150" spc="-10" dirty="0">
                <a:latin typeface="Calibri"/>
                <a:cs typeface="Calibri"/>
              </a:rPr>
              <a:t>volupta </a:t>
            </a:r>
            <a:r>
              <a:rPr sz="1150" spc="-5" dirty="0">
                <a:latin typeface="Calibri"/>
                <a:cs typeface="Calibri"/>
              </a:rPr>
              <a:t>spedis mi, </a:t>
            </a:r>
            <a:r>
              <a:rPr sz="1150" spc="-10" dirty="0">
                <a:latin typeface="Calibri"/>
                <a:cs typeface="Calibri"/>
              </a:rPr>
              <a:t>estiam </a:t>
            </a:r>
            <a:r>
              <a:rPr sz="1150" spc="-5" dirty="0">
                <a:latin typeface="Calibri"/>
                <a:cs typeface="Calibri"/>
              </a:rPr>
              <a:t>alia </a:t>
            </a:r>
            <a:r>
              <a:rPr sz="1150" spc="-15" dirty="0">
                <a:latin typeface="Calibri"/>
                <a:cs typeface="Calibri"/>
              </a:rPr>
              <a:t>doluptatat </a:t>
            </a:r>
            <a:r>
              <a:rPr sz="1150" spc="-5" dirty="0">
                <a:latin typeface="Calibri"/>
                <a:cs typeface="Calibri"/>
              </a:rPr>
              <a:t>undi </a:t>
            </a:r>
            <a:r>
              <a:rPr sz="1150" spc="-10" dirty="0">
                <a:latin typeface="Calibri"/>
                <a:cs typeface="Calibri"/>
              </a:rPr>
              <a:t>opta nataquassum eossunto </a:t>
            </a:r>
            <a:r>
              <a:rPr sz="1150" spc="-5" dirty="0">
                <a:latin typeface="Calibri"/>
                <a:cs typeface="Calibri"/>
              </a:rPr>
              <a:t>qui </a:t>
            </a:r>
            <a:r>
              <a:rPr sz="1150" spc="-10" dirty="0">
                <a:latin typeface="Calibri"/>
                <a:cs typeface="Calibri"/>
              </a:rPr>
              <a:t>to </a:t>
            </a:r>
            <a:r>
              <a:rPr sz="1150" spc="-5" dirty="0">
                <a:latin typeface="Calibri"/>
                <a:cs typeface="Calibri"/>
              </a:rPr>
              <a:t>mol-  </a:t>
            </a:r>
            <a:r>
              <a:rPr sz="1150" spc="-15" dirty="0">
                <a:latin typeface="Calibri"/>
                <a:cs typeface="Calibri"/>
              </a:rPr>
              <a:t>orepratem </a:t>
            </a:r>
            <a:r>
              <a:rPr sz="1150" spc="-10" dirty="0">
                <a:latin typeface="Calibri"/>
                <a:cs typeface="Calibri"/>
              </a:rPr>
              <a:t>et fuga. Maionserro </a:t>
            </a:r>
            <a:r>
              <a:rPr sz="1150" spc="-5" dirty="0">
                <a:latin typeface="Calibri"/>
                <a:cs typeface="Calibri"/>
              </a:rPr>
              <a:t>que ipsusda </a:t>
            </a:r>
            <a:r>
              <a:rPr sz="1150" spc="-10" dirty="0">
                <a:latin typeface="Calibri"/>
                <a:cs typeface="Calibri"/>
              </a:rPr>
              <a:t>et aute </a:t>
            </a:r>
            <a:r>
              <a:rPr sz="1150" spc="-5" dirty="0">
                <a:latin typeface="Calibri"/>
                <a:cs typeface="Calibri"/>
              </a:rPr>
              <a:t>liquae. </a:t>
            </a:r>
            <a:br>
              <a:rPr lang="en-US" sz="1150" spc="-5" dirty="0">
                <a:latin typeface="Calibri"/>
                <a:cs typeface="Calibri"/>
              </a:rPr>
            </a:br>
            <a:endParaRPr sz="115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08502" y="6884554"/>
            <a:ext cx="8484870" cy="1377315"/>
          </a:xfrm>
          <a:prstGeom prst="rect">
            <a:avLst/>
          </a:prstGeom>
          <a:solidFill>
            <a:srgbClr val="F3C317"/>
          </a:solidFill>
        </p:spPr>
        <p:txBody>
          <a:bodyPr vert="horz" wrap="square" lIns="0" tIns="1885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85"/>
              </a:spcBef>
            </a:pPr>
            <a:r>
              <a:rPr sz="2050" b="1" spc="-5" dirty="0">
                <a:latin typeface="Calibri"/>
                <a:cs typeface="Calibri"/>
              </a:rPr>
              <a:t>Results</a:t>
            </a:r>
            <a:endParaRPr sz="2050" dirty="0">
              <a:latin typeface="Calibri"/>
              <a:cs typeface="Calibri"/>
            </a:endParaRPr>
          </a:p>
          <a:p>
            <a:pPr marL="208915" marR="212090">
              <a:lnSpc>
                <a:spcPct val="102200"/>
              </a:lnSpc>
              <a:spcBef>
                <a:spcPts val="990"/>
              </a:spcBef>
            </a:pPr>
            <a:r>
              <a:rPr sz="1300" spc="10" dirty="0">
                <a:latin typeface="Calibri"/>
                <a:cs typeface="Calibri"/>
              </a:rPr>
              <a:t>nis </a:t>
            </a:r>
            <a:r>
              <a:rPr sz="1300" spc="15" dirty="0">
                <a:latin typeface="Calibri"/>
                <a:cs typeface="Calibri"/>
              </a:rPr>
              <a:t>eumque </a:t>
            </a:r>
            <a:r>
              <a:rPr sz="1300" spc="10" dirty="0">
                <a:latin typeface="Calibri"/>
                <a:cs typeface="Calibri"/>
              </a:rPr>
              <a:t>ped maximenis </a:t>
            </a:r>
            <a:r>
              <a:rPr sz="1300" dirty="0">
                <a:latin typeface="Calibri"/>
                <a:cs typeface="Calibri"/>
              </a:rPr>
              <a:t>re </a:t>
            </a:r>
            <a:r>
              <a:rPr sz="1300" spc="5" dirty="0">
                <a:latin typeface="Calibri"/>
                <a:cs typeface="Calibri"/>
              </a:rPr>
              <a:t>nobitia </a:t>
            </a:r>
            <a:r>
              <a:rPr sz="1300" spc="10" dirty="0">
                <a:latin typeface="Calibri"/>
                <a:cs typeface="Calibri"/>
              </a:rPr>
              <a:t>cus corum namus, audam, simi, quunt ut quae eos ime que </a:t>
            </a:r>
            <a:r>
              <a:rPr sz="1300" spc="5" dirty="0">
                <a:latin typeface="Calibri"/>
                <a:cs typeface="Calibri"/>
              </a:rPr>
              <a:t>sit </a:t>
            </a:r>
            <a:r>
              <a:rPr sz="1300" spc="10" dirty="0">
                <a:latin typeface="Calibri"/>
                <a:cs typeface="Calibri"/>
              </a:rPr>
              <a:t>earum, quibus  ab </a:t>
            </a:r>
            <a:r>
              <a:rPr sz="1300" spc="5" dirty="0">
                <a:latin typeface="Calibri"/>
                <a:cs typeface="Calibri"/>
              </a:rPr>
              <a:t>is </a:t>
            </a:r>
            <a:r>
              <a:rPr sz="1300" spc="10" dirty="0">
                <a:latin typeface="Calibri"/>
                <a:cs typeface="Calibri"/>
              </a:rPr>
              <a:t>adignimilic tem </a:t>
            </a:r>
            <a:r>
              <a:rPr sz="1300" spc="5" dirty="0">
                <a:latin typeface="Calibri"/>
                <a:cs typeface="Calibri"/>
              </a:rPr>
              <a:t>aceptature </a:t>
            </a:r>
            <a:r>
              <a:rPr sz="1300" spc="10" dirty="0">
                <a:latin typeface="Calibri"/>
                <a:cs typeface="Calibri"/>
              </a:rPr>
              <a:t>volessim </a:t>
            </a:r>
            <a:r>
              <a:rPr sz="1300" spc="5" dirty="0">
                <a:latin typeface="Calibri"/>
                <a:cs typeface="Calibri"/>
              </a:rPr>
              <a:t>atus </a:t>
            </a:r>
            <a:r>
              <a:rPr sz="1300" spc="10" dirty="0">
                <a:latin typeface="Calibri"/>
                <a:cs typeface="Calibri"/>
              </a:rPr>
              <a:t>quatur sim ea </a:t>
            </a:r>
            <a:r>
              <a:rPr sz="1300" spc="5" dirty="0">
                <a:latin typeface="Calibri"/>
                <a:cs typeface="Calibri"/>
              </a:rPr>
              <a:t>nihitist </a:t>
            </a:r>
            <a:r>
              <a:rPr sz="1300" spc="10" dirty="0">
                <a:latin typeface="Calibri"/>
                <a:cs typeface="Calibri"/>
              </a:rPr>
              <a:t>eium </a:t>
            </a:r>
            <a:r>
              <a:rPr sz="1300" spc="15" dirty="0">
                <a:latin typeface="Calibri"/>
                <a:cs typeface="Calibri"/>
              </a:rPr>
              <a:t>eum </a:t>
            </a:r>
            <a:r>
              <a:rPr sz="1300" spc="5" dirty="0">
                <a:latin typeface="Calibri"/>
                <a:cs typeface="Calibri"/>
              </a:rPr>
              <a:t>fuga. Issitatus </a:t>
            </a:r>
            <a:r>
              <a:rPr sz="1300" spc="10" dirty="0">
                <a:latin typeface="Calibri"/>
                <a:cs typeface="Calibri"/>
              </a:rPr>
              <a:t>que denis aut </a:t>
            </a:r>
            <a:r>
              <a:rPr sz="1300" dirty="0">
                <a:latin typeface="Calibri"/>
                <a:cs typeface="Calibri"/>
              </a:rPr>
              <a:t>officiist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10" dirty="0">
                <a:latin typeface="Calibri"/>
                <a:cs typeface="Calibri"/>
              </a:rPr>
              <a:t>ut.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808502" y="8571001"/>
            <a:ext cx="4079875" cy="2902585"/>
          </a:xfrm>
          <a:custGeom>
            <a:avLst/>
            <a:gdLst/>
            <a:ahLst/>
            <a:cxnLst/>
            <a:rect l="l" t="t" r="r" b="b"/>
            <a:pathLst>
              <a:path w="4079875" h="2902584">
                <a:moveTo>
                  <a:pt x="0" y="2902163"/>
                </a:moveTo>
                <a:lnTo>
                  <a:pt x="4079631" y="2902163"/>
                </a:lnTo>
                <a:lnTo>
                  <a:pt x="4079631" y="0"/>
                </a:lnTo>
                <a:lnTo>
                  <a:pt x="0" y="0"/>
                </a:lnTo>
                <a:lnTo>
                  <a:pt x="0" y="290216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20804" y="8878611"/>
            <a:ext cx="1868170" cy="892175"/>
          </a:xfrm>
          <a:custGeom>
            <a:avLst/>
            <a:gdLst/>
            <a:ahLst/>
            <a:cxnLst/>
            <a:rect l="l" t="t" r="r" b="b"/>
            <a:pathLst>
              <a:path w="1868170" h="892175">
                <a:moveTo>
                  <a:pt x="79159" y="581925"/>
                </a:moveTo>
                <a:lnTo>
                  <a:pt x="47998" y="582149"/>
                </a:lnTo>
                <a:lnTo>
                  <a:pt x="27492" y="607026"/>
                </a:lnTo>
                <a:lnTo>
                  <a:pt x="5205" y="662134"/>
                </a:lnTo>
                <a:lnTo>
                  <a:pt x="0" y="681432"/>
                </a:lnTo>
                <a:lnTo>
                  <a:pt x="1854" y="695290"/>
                </a:lnTo>
                <a:lnTo>
                  <a:pt x="11241" y="705508"/>
                </a:lnTo>
                <a:lnTo>
                  <a:pt x="28637" y="713883"/>
                </a:lnTo>
                <a:lnTo>
                  <a:pt x="481782" y="887293"/>
                </a:lnTo>
                <a:lnTo>
                  <a:pt x="498494" y="891969"/>
                </a:lnTo>
                <a:lnTo>
                  <a:pt x="512544" y="891380"/>
                </a:lnTo>
                <a:lnTo>
                  <a:pt x="525283" y="885330"/>
                </a:lnTo>
                <a:lnTo>
                  <a:pt x="538063" y="873623"/>
                </a:lnTo>
                <a:lnTo>
                  <a:pt x="676144" y="722716"/>
                </a:lnTo>
                <a:lnTo>
                  <a:pt x="456991" y="722716"/>
                </a:lnTo>
                <a:lnTo>
                  <a:pt x="438612" y="717531"/>
                </a:lnTo>
                <a:lnTo>
                  <a:pt x="337195" y="677825"/>
                </a:lnTo>
                <a:lnTo>
                  <a:pt x="133415" y="600775"/>
                </a:lnTo>
                <a:lnTo>
                  <a:pt x="79159" y="581925"/>
                </a:lnTo>
                <a:close/>
              </a:path>
              <a:path w="1868170" h="892175">
                <a:moveTo>
                  <a:pt x="923448" y="270598"/>
                </a:moveTo>
                <a:lnTo>
                  <a:pt x="906034" y="272234"/>
                </a:lnTo>
                <a:lnTo>
                  <a:pt x="890460" y="280324"/>
                </a:lnTo>
                <a:lnTo>
                  <a:pt x="875022" y="294745"/>
                </a:lnTo>
                <a:lnTo>
                  <a:pt x="841108" y="331986"/>
                </a:lnTo>
                <a:lnTo>
                  <a:pt x="499978" y="702598"/>
                </a:lnTo>
                <a:lnTo>
                  <a:pt x="486210" y="715230"/>
                </a:lnTo>
                <a:lnTo>
                  <a:pt x="472369" y="721942"/>
                </a:lnTo>
                <a:lnTo>
                  <a:pt x="456991" y="722716"/>
                </a:lnTo>
                <a:lnTo>
                  <a:pt x="676144" y="722716"/>
                </a:lnTo>
                <a:lnTo>
                  <a:pt x="850003" y="533185"/>
                </a:lnTo>
                <a:lnTo>
                  <a:pt x="918865" y="457120"/>
                </a:lnTo>
                <a:lnTo>
                  <a:pt x="935123" y="442522"/>
                </a:lnTo>
                <a:lnTo>
                  <a:pt x="951271" y="435432"/>
                </a:lnTo>
                <a:lnTo>
                  <a:pt x="968735" y="434915"/>
                </a:lnTo>
                <a:lnTo>
                  <a:pt x="1514491" y="434915"/>
                </a:lnTo>
                <a:lnTo>
                  <a:pt x="1549402" y="399932"/>
                </a:lnTo>
                <a:lnTo>
                  <a:pt x="1316756" y="399932"/>
                </a:lnTo>
                <a:lnTo>
                  <a:pt x="1292321" y="393847"/>
                </a:lnTo>
                <a:lnTo>
                  <a:pt x="1193074" y="359601"/>
                </a:lnTo>
                <a:lnTo>
                  <a:pt x="993965" y="292833"/>
                </a:lnTo>
                <a:lnTo>
                  <a:pt x="944403" y="275537"/>
                </a:lnTo>
                <a:lnTo>
                  <a:pt x="923448" y="270598"/>
                </a:lnTo>
                <a:close/>
              </a:path>
              <a:path w="1868170" h="892175">
                <a:moveTo>
                  <a:pt x="1514491" y="434915"/>
                </a:moveTo>
                <a:lnTo>
                  <a:pt x="968735" y="434915"/>
                </a:lnTo>
                <a:lnTo>
                  <a:pt x="988939" y="440035"/>
                </a:lnTo>
                <a:lnTo>
                  <a:pt x="1346723" y="560328"/>
                </a:lnTo>
                <a:lnTo>
                  <a:pt x="1362088" y="564390"/>
                </a:lnTo>
                <a:lnTo>
                  <a:pt x="1375401" y="564487"/>
                </a:lnTo>
                <a:lnTo>
                  <a:pt x="1387780" y="559850"/>
                </a:lnTo>
                <a:lnTo>
                  <a:pt x="1400340" y="549712"/>
                </a:lnTo>
                <a:lnTo>
                  <a:pt x="1514491" y="434915"/>
                </a:lnTo>
                <a:close/>
              </a:path>
              <a:path w="1868170" h="892175">
                <a:moveTo>
                  <a:pt x="1762383" y="0"/>
                </a:moveTo>
                <a:lnTo>
                  <a:pt x="1746179" y="4582"/>
                </a:lnTo>
                <a:lnTo>
                  <a:pt x="1727206" y="20472"/>
                </a:lnTo>
                <a:lnTo>
                  <a:pt x="1692492" y="56137"/>
                </a:lnTo>
                <a:lnTo>
                  <a:pt x="1657587" y="91618"/>
                </a:lnTo>
                <a:lnTo>
                  <a:pt x="1446708" y="303097"/>
                </a:lnTo>
                <a:lnTo>
                  <a:pt x="1376949" y="374109"/>
                </a:lnTo>
                <a:lnTo>
                  <a:pt x="1357485" y="390513"/>
                </a:lnTo>
                <a:lnTo>
                  <a:pt x="1337949" y="398971"/>
                </a:lnTo>
                <a:lnTo>
                  <a:pt x="1316756" y="399932"/>
                </a:lnTo>
                <a:lnTo>
                  <a:pt x="1549402" y="399932"/>
                </a:lnTo>
                <a:lnTo>
                  <a:pt x="1835545" y="114041"/>
                </a:lnTo>
                <a:lnTo>
                  <a:pt x="1841018" y="108368"/>
                </a:lnTo>
                <a:lnTo>
                  <a:pt x="1847450" y="101373"/>
                </a:lnTo>
                <a:lnTo>
                  <a:pt x="1867877" y="78975"/>
                </a:lnTo>
                <a:lnTo>
                  <a:pt x="1848914" y="65126"/>
                </a:lnTo>
                <a:lnTo>
                  <a:pt x="1829867" y="51582"/>
                </a:lnTo>
                <a:lnTo>
                  <a:pt x="1811650" y="37432"/>
                </a:lnTo>
                <a:lnTo>
                  <a:pt x="1795174" y="21764"/>
                </a:lnTo>
                <a:lnTo>
                  <a:pt x="1777991" y="5976"/>
                </a:lnTo>
                <a:lnTo>
                  <a:pt x="1762383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642593" y="9875350"/>
            <a:ext cx="144780" cy="866140"/>
          </a:xfrm>
          <a:custGeom>
            <a:avLst/>
            <a:gdLst/>
            <a:ahLst/>
            <a:cxnLst/>
            <a:rect l="l" t="t" r="r" b="b"/>
            <a:pathLst>
              <a:path w="144779" h="866140">
                <a:moveTo>
                  <a:pt x="46700" y="0"/>
                </a:moveTo>
                <a:lnTo>
                  <a:pt x="22110" y="2389"/>
                </a:lnTo>
                <a:lnTo>
                  <a:pt x="7837" y="11184"/>
                </a:lnTo>
                <a:lnTo>
                  <a:pt x="1321" y="26888"/>
                </a:lnTo>
                <a:lnTo>
                  <a:pt x="0" y="50004"/>
                </a:lnTo>
                <a:lnTo>
                  <a:pt x="667" y="104156"/>
                </a:lnTo>
                <a:lnTo>
                  <a:pt x="1019" y="158311"/>
                </a:lnTo>
                <a:lnTo>
                  <a:pt x="1135" y="212470"/>
                </a:lnTo>
                <a:lnTo>
                  <a:pt x="1090" y="266632"/>
                </a:lnTo>
                <a:lnTo>
                  <a:pt x="829" y="374957"/>
                </a:lnTo>
                <a:lnTo>
                  <a:pt x="767" y="429120"/>
                </a:lnTo>
                <a:lnTo>
                  <a:pt x="767" y="772379"/>
                </a:lnTo>
                <a:lnTo>
                  <a:pt x="2246" y="825921"/>
                </a:lnTo>
                <a:lnTo>
                  <a:pt x="12537" y="853042"/>
                </a:lnTo>
                <a:lnTo>
                  <a:pt x="40426" y="863218"/>
                </a:lnTo>
                <a:lnTo>
                  <a:pt x="94697" y="865924"/>
                </a:lnTo>
                <a:lnTo>
                  <a:pt x="120518" y="863682"/>
                </a:lnTo>
                <a:lnTo>
                  <a:pt x="135714" y="854619"/>
                </a:lnTo>
                <a:lnTo>
                  <a:pt x="142865" y="838123"/>
                </a:lnTo>
                <a:lnTo>
                  <a:pt x="144550" y="813581"/>
                </a:lnTo>
                <a:lnTo>
                  <a:pt x="144251" y="762350"/>
                </a:lnTo>
                <a:lnTo>
                  <a:pt x="144016" y="711118"/>
                </a:lnTo>
                <a:lnTo>
                  <a:pt x="143839" y="659886"/>
                </a:lnTo>
                <a:lnTo>
                  <a:pt x="143713" y="608654"/>
                </a:lnTo>
                <a:lnTo>
                  <a:pt x="143631" y="557421"/>
                </a:lnTo>
                <a:lnTo>
                  <a:pt x="143610" y="352490"/>
                </a:lnTo>
                <a:lnTo>
                  <a:pt x="143676" y="266632"/>
                </a:lnTo>
                <a:lnTo>
                  <a:pt x="143765" y="96326"/>
                </a:lnTo>
                <a:lnTo>
                  <a:pt x="142242" y="40807"/>
                </a:lnTo>
                <a:lnTo>
                  <a:pt x="131614" y="12703"/>
                </a:lnTo>
                <a:lnTo>
                  <a:pt x="102796" y="2329"/>
                </a:lnTo>
                <a:lnTo>
                  <a:pt x="46700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776939" y="9875433"/>
            <a:ext cx="140970" cy="866140"/>
          </a:xfrm>
          <a:custGeom>
            <a:avLst/>
            <a:gdLst/>
            <a:ahLst/>
            <a:cxnLst/>
            <a:rect l="l" t="t" r="r" b="b"/>
            <a:pathLst>
              <a:path w="140970" h="866140">
                <a:moveTo>
                  <a:pt x="57450" y="0"/>
                </a:moveTo>
                <a:lnTo>
                  <a:pt x="29853" y="1419"/>
                </a:lnTo>
                <a:lnTo>
                  <a:pt x="12045" y="9713"/>
                </a:lnTo>
                <a:lnTo>
                  <a:pt x="2577" y="27090"/>
                </a:lnTo>
                <a:lnTo>
                  <a:pt x="0" y="55757"/>
                </a:lnTo>
                <a:lnTo>
                  <a:pt x="501" y="106979"/>
                </a:lnTo>
                <a:lnTo>
                  <a:pt x="890" y="158202"/>
                </a:lnTo>
                <a:lnTo>
                  <a:pt x="1181" y="209426"/>
                </a:lnTo>
                <a:lnTo>
                  <a:pt x="1383" y="260651"/>
                </a:lnTo>
                <a:lnTo>
                  <a:pt x="1510" y="311877"/>
                </a:lnTo>
                <a:lnTo>
                  <a:pt x="1526" y="481846"/>
                </a:lnTo>
                <a:lnTo>
                  <a:pt x="1478" y="529874"/>
                </a:lnTo>
                <a:lnTo>
                  <a:pt x="1274" y="670470"/>
                </a:lnTo>
                <a:lnTo>
                  <a:pt x="1204" y="772925"/>
                </a:lnTo>
                <a:lnTo>
                  <a:pt x="2624" y="826181"/>
                </a:lnTo>
                <a:lnTo>
                  <a:pt x="12529" y="853234"/>
                </a:lnTo>
                <a:lnTo>
                  <a:pt x="39387" y="863307"/>
                </a:lnTo>
                <a:lnTo>
                  <a:pt x="91666" y="865622"/>
                </a:lnTo>
                <a:lnTo>
                  <a:pt x="115238" y="864083"/>
                </a:lnTo>
                <a:lnTo>
                  <a:pt x="130597" y="856932"/>
                </a:lnTo>
                <a:lnTo>
                  <a:pt x="138799" y="842220"/>
                </a:lnTo>
                <a:lnTo>
                  <a:pt x="140903" y="818003"/>
                </a:lnTo>
                <a:lnTo>
                  <a:pt x="140127" y="769994"/>
                </a:lnTo>
                <a:lnTo>
                  <a:pt x="139673" y="721978"/>
                </a:lnTo>
                <a:lnTo>
                  <a:pt x="139475" y="673956"/>
                </a:lnTo>
                <a:lnTo>
                  <a:pt x="139464" y="625931"/>
                </a:lnTo>
                <a:lnTo>
                  <a:pt x="139573" y="577903"/>
                </a:lnTo>
                <a:lnTo>
                  <a:pt x="139883" y="481846"/>
                </a:lnTo>
                <a:lnTo>
                  <a:pt x="139949" y="433820"/>
                </a:lnTo>
                <a:lnTo>
                  <a:pt x="139955" y="85477"/>
                </a:lnTo>
                <a:lnTo>
                  <a:pt x="138648" y="36804"/>
                </a:lnTo>
                <a:lnTo>
                  <a:pt x="129600" y="12148"/>
                </a:lnTo>
                <a:lnTo>
                  <a:pt x="105103" y="2787"/>
                </a:lnTo>
                <a:lnTo>
                  <a:pt x="57450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87011" y="10020081"/>
            <a:ext cx="142240" cy="721360"/>
          </a:xfrm>
          <a:custGeom>
            <a:avLst/>
            <a:gdLst/>
            <a:ahLst/>
            <a:cxnLst/>
            <a:rect l="l" t="t" r="r" b="b"/>
            <a:pathLst>
              <a:path w="142240" h="721359">
                <a:moveTo>
                  <a:pt x="43820" y="0"/>
                </a:moveTo>
                <a:lnTo>
                  <a:pt x="22945" y="1903"/>
                </a:lnTo>
                <a:lnTo>
                  <a:pt x="9279" y="8661"/>
                </a:lnTo>
                <a:lnTo>
                  <a:pt x="1928" y="21839"/>
                </a:lnTo>
                <a:lnTo>
                  <a:pt x="0" y="43006"/>
                </a:lnTo>
                <a:lnTo>
                  <a:pt x="751" y="96002"/>
                </a:lnTo>
                <a:lnTo>
                  <a:pt x="1081" y="149007"/>
                </a:lnTo>
                <a:lnTo>
                  <a:pt x="1118" y="202017"/>
                </a:lnTo>
                <a:lnTo>
                  <a:pt x="987" y="255031"/>
                </a:lnTo>
                <a:lnTo>
                  <a:pt x="814" y="308046"/>
                </a:lnTo>
                <a:lnTo>
                  <a:pt x="727" y="361059"/>
                </a:lnTo>
                <a:lnTo>
                  <a:pt x="721" y="627822"/>
                </a:lnTo>
                <a:lnTo>
                  <a:pt x="2219" y="681567"/>
                </a:lnTo>
                <a:lnTo>
                  <a:pt x="41096" y="718916"/>
                </a:lnTo>
                <a:lnTo>
                  <a:pt x="96401" y="720967"/>
                </a:lnTo>
                <a:lnTo>
                  <a:pt x="118711" y="719186"/>
                </a:lnTo>
                <a:lnTo>
                  <a:pt x="132818" y="712015"/>
                </a:lnTo>
                <a:lnTo>
                  <a:pt x="140144" y="697967"/>
                </a:lnTo>
                <a:lnTo>
                  <a:pt x="142107" y="675552"/>
                </a:lnTo>
                <a:lnTo>
                  <a:pt x="141693" y="622856"/>
                </a:lnTo>
                <a:lnTo>
                  <a:pt x="141396" y="570159"/>
                </a:lnTo>
                <a:lnTo>
                  <a:pt x="141198" y="517461"/>
                </a:lnTo>
                <a:lnTo>
                  <a:pt x="141085" y="464762"/>
                </a:lnTo>
                <a:lnTo>
                  <a:pt x="141089" y="306663"/>
                </a:lnTo>
                <a:lnTo>
                  <a:pt x="141213" y="202017"/>
                </a:lnTo>
                <a:lnTo>
                  <a:pt x="141287" y="95860"/>
                </a:lnTo>
                <a:lnTo>
                  <a:pt x="139764" y="39840"/>
                </a:lnTo>
                <a:lnTo>
                  <a:pt x="129103" y="11448"/>
                </a:lnTo>
                <a:lnTo>
                  <a:pt x="100168" y="1297"/>
                </a:lnTo>
                <a:lnTo>
                  <a:pt x="43820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066437" y="10019993"/>
            <a:ext cx="140970" cy="721360"/>
          </a:xfrm>
          <a:custGeom>
            <a:avLst/>
            <a:gdLst/>
            <a:ahLst/>
            <a:cxnLst/>
            <a:rect l="l" t="t" r="r" b="b"/>
            <a:pathLst>
              <a:path w="140970" h="721359">
                <a:moveTo>
                  <a:pt x="42331" y="0"/>
                </a:moveTo>
                <a:lnTo>
                  <a:pt x="21096" y="2289"/>
                </a:lnTo>
                <a:lnTo>
                  <a:pt x="8031" y="9793"/>
                </a:lnTo>
                <a:lnTo>
                  <a:pt x="1533" y="23390"/>
                </a:lnTo>
                <a:lnTo>
                  <a:pt x="0" y="43954"/>
                </a:lnTo>
                <a:lnTo>
                  <a:pt x="656" y="96070"/>
                </a:lnTo>
                <a:lnTo>
                  <a:pt x="945" y="147735"/>
                </a:lnTo>
                <a:lnTo>
                  <a:pt x="981" y="200098"/>
                </a:lnTo>
                <a:lnTo>
                  <a:pt x="869" y="252152"/>
                </a:lnTo>
                <a:lnTo>
                  <a:pt x="721" y="304207"/>
                </a:lnTo>
                <a:lnTo>
                  <a:pt x="648" y="354396"/>
                </a:lnTo>
                <a:lnTo>
                  <a:pt x="639" y="637857"/>
                </a:lnTo>
                <a:lnTo>
                  <a:pt x="1972" y="685194"/>
                </a:lnTo>
                <a:lnTo>
                  <a:pt x="36141" y="718268"/>
                </a:lnTo>
                <a:lnTo>
                  <a:pt x="84651" y="721327"/>
                </a:lnTo>
                <a:lnTo>
                  <a:pt x="113041" y="719541"/>
                </a:lnTo>
                <a:lnTo>
                  <a:pt x="130350" y="710221"/>
                </a:lnTo>
                <a:lnTo>
                  <a:pt x="138882" y="692214"/>
                </a:lnTo>
                <a:lnTo>
                  <a:pt x="140938" y="664366"/>
                </a:lnTo>
                <a:lnTo>
                  <a:pt x="140382" y="612708"/>
                </a:lnTo>
                <a:lnTo>
                  <a:pt x="139988" y="561049"/>
                </a:lnTo>
                <a:lnTo>
                  <a:pt x="139733" y="509387"/>
                </a:lnTo>
                <a:lnTo>
                  <a:pt x="139594" y="457725"/>
                </a:lnTo>
                <a:lnTo>
                  <a:pt x="139571" y="354396"/>
                </a:lnTo>
                <a:lnTo>
                  <a:pt x="139642" y="302731"/>
                </a:lnTo>
                <a:lnTo>
                  <a:pt x="139833" y="199400"/>
                </a:lnTo>
                <a:lnTo>
                  <a:pt x="139907" y="148046"/>
                </a:lnTo>
                <a:lnTo>
                  <a:pt x="139935" y="95997"/>
                </a:lnTo>
                <a:lnTo>
                  <a:pt x="138411" y="39889"/>
                </a:lnTo>
                <a:lnTo>
                  <a:pt x="127734" y="11463"/>
                </a:lnTo>
                <a:lnTo>
                  <a:pt x="98757" y="1322"/>
                </a:lnTo>
                <a:lnTo>
                  <a:pt x="42331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07967" y="10164167"/>
            <a:ext cx="145415" cy="577215"/>
          </a:xfrm>
          <a:custGeom>
            <a:avLst/>
            <a:gdLst/>
            <a:ahLst/>
            <a:cxnLst/>
            <a:rect l="l" t="t" r="r" b="b"/>
            <a:pathLst>
              <a:path w="145415" h="577215">
                <a:moveTo>
                  <a:pt x="45734" y="0"/>
                </a:moveTo>
                <a:lnTo>
                  <a:pt x="23532" y="1812"/>
                </a:lnTo>
                <a:lnTo>
                  <a:pt x="9353" y="8914"/>
                </a:lnTo>
                <a:lnTo>
                  <a:pt x="1931" y="22888"/>
                </a:lnTo>
                <a:lnTo>
                  <a:pt x="0" y="45315"/>
                </a:lnTo>
                <a:lnTo>
                  <a:pt x="627" y="99130"/>
                </a:lnTo>
                <a:lnTo>
                  <a:pt x="1000" y="152828"/>
                </a:lnTo>
                <a:lnTo>
                  <a:pt x="1171" y="206589"/>
                </a:lnTo>
                <a:lnTo>
                  <a:pt x="1154" y="288577"/>
                </a:lnTo>
                <a:lnTo>
                  <a:pt x="1119" y="314116"/>
                </a:lnTo>
                <a:lnTo>
                  <a:pt x="891" y="421644"/>
                </a:lnTo>
                <a:lnTo>
                  <a:pt x="843" y="475407"/>
                </a:lnTo>
                <a:lnTo>
                  <a:pt x="2506" y="535370"/>
                </a:lnTo>
                <a:lnTo>
                  <a:pt x="14162" y="565696"/>
                </a:lnTo>
                <a:lnTo>
                  <a:pt x="45810" y="576209"/>
                </a:lnTo>
                <a:lnTo>
                  <a:pt x="107448" y="576730"/>
                </a:lnTo>
                <a:lnTo>
                  <a:pt x="125541" y="574841"/>
                </a:lnTo>
                <a:lnTo>
                  <a:pt x="137211" y="568910"/>
                </a:lnTo>
                <a:lnTo>
                  <a:pt x="143361" y="557572"/>
                </a:lnTo>
                <a:lnTo>
                  <a:pt x="144893" y="539460"/>
                </a:lnTo>
                <a:lnTo>
                  <a:pt x="144140" y="489297"/>
                </a:lnTo>
                <a:lnTo>
                  <a:pt x="143899" y="439123"/>
                </a:lnTo>
                <a:lnTo>
                  <a:pt x="143971" y="388943"/>
                </a:lnTo>
                <a:lnTo>
                  <a:pt x="144161" y="338759"/>
                </a:lnTo>
                <a:lnTo>
                  <a:pt x="144215" y="314116"/>
                </a:lnTo>
                <a:lnTo>
                  <a:pt x="144272" y="260352"/>
                </a:lnTo>
                <a:lnTo>
                  <a:pt x="144275" y="99070"/>
                </a:lnTo>
                <a:lnTo>
                  <a:pt x="142734" y="41765"/>
                </a:lnTo>
                <a:lnTo>
                  <a:pt x="131952" y="12629"/>
                </a:lnTo>
                <a:lnTo>
                  <a:pt x="102697" y="1960"/>
                </a:lnTo>
                <a:lnTo>
                  <a:pt x="45734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197095" y="10163933"/>
            <a:ext cx="144145" cy="577215"/>
          </a:xfrm>
          <a:custGeom>
            <a:avLst/>
            <a:gdLst/>
            <a:ahLst/>
            <a:cxnLst/>
            <a:rect l="l" t="t" r="r" b="b"/>
            <a:pathLst>
              <a:path w="144145" h="577215">
                <a:moveTo>
                  <a:pt x="46455" y="0"/>
                </a:moveTo>
                <a:lnTo>
                  <a:pt x="21708" y="2533"/>
                </a:lnTo>
                <a:lnTo>
                  <a:pt x="7571" y="11611"/>
                </a:lnTo>
                <a:lnTo>
                  <a:pt x="1263" y="27512"/>
                </a:lnTo>
                <a:lnTo>
                  <a:pt x="0" y="50516"/>
                </a:lnTo>
                <a:lnTo>
                  <a:pt x="537" y="103679"/>
                </a:lnTo>
                <a:lnTo>
                  <a:pt x="857" y="156844"/>
                </a:lnTo>
                <a:lnTo>
                  <a:pt x="1004" y="210011"/>
                </a:lnTo>
                <a:lnTo>
                  <a:pt x="991" y="291189"/>
                </a:lnTo>
                <a:lnTo>
                  <a:pt x="961" y="316349"/>
                </a:lnTo>
                <a:lnTo>
                  <a:pt x="768" y="422690"/>
                </a:lnTo>
                <a:lnTo>
                  <a:pt x="727" y="475861"/>
                </a:lnTo>
                <a:lnTo>
                  <a:pt x="2327" y="535049"/>
                </a:lnTo>
                <a:lnTo>
                  <a:pt x="13537" y="565064"/>
                </a:lnTo>
                <a:lnTo>
                  <a:pt x="43968" y="575767"/>
                </a:lnTo>
                <a:lnTo>
                  <a:pt x="103231" y="577015"/>
                </a:lnTo>
                <a:lnTo>
                  <a:pt x="122794" y="575272"/>
                </a:lnTo>
                <a:lnTo>
                  <a:pt x="135481" y="569102"/>
                </a:lnTo>
                <a:lnTo>
                  <a:pt x="142182" y="556925"/>
                </a:lnTo>
                <a:lnTo>
                  <a:pt x="143788" y="537162"/>
                </a:lnTo>
                <a:lnTo>
                  <a:pt x="142867" y="487987"/>
                </a:lnTo>
                <a:lnTo>
                  <a:pt x="142580" y="438797"/>
                </a:lnTo>
                <a:lnTo>
                  <a:pt x="142681" y="389596"/>
                </a:lnTo>
                <a:lnTo>
                  <a:pt x="142923" y="340391"/>
                </a:lnTo>
                <a:lnTo>
                  <a:pt x="143061" y="291189"/>
                </a:lnTo>
                <a:lnTo>
                  <a:pt x="143067" y="96448"/>
                </a:lnTo>
                <a:lnTo>
                  <a:pt x="141550" y="40813"/>
                </a:lnTo>
                <a:lnTo>
                  <a:pt x="130971" y="12666"/>
                </a:lnTo>
                <a:lnTo>
                  <a:pt x="102287" y="2298"/>
                </a:lnTo>
                <a:lnTo>
                  <a:pt x="46455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354858" y="10164094"/>
            <a:ext cx="142875" cy="577215"/>
          </a:xfrm>
          <a:custGeom>
            <a:avLst/>
            <a:gdLst/>
            <a:ahLst/>
            <a:cxnLst/>
            <a:rect l="l" t="t" r="r" b="b"/>
            <a:pathLst>
              <a:path w="142875" h="577215">
                <a:moveTo>
                  <a:pt x="38422" y="0"/>
                </a:moveTo>
                <a:lnTo>
                  <a:pt x="18056" y="2671"/>
                </a:lnTo>
                <a:lnTo>
                  <a:pt x="6312" y="10399"/>
                </a:lnTo>
                <a:lnTo>
                  <a:pt x="1017" y="23487"/>
                </a:lnTo>
                <a:lnTo>
                  <a:pt x="0" y="42238"/>
                </a:lnTo>
                <a:lnTo>
                  <a:pt x="628" y="91344"/>
                </a:lnTo>
                <a:lnTo>
                  <a:pt x="829" y="140459"/>
                </a:lnTo>
                <a:lnTo>
                  <a:pt x="768" y="189579"/>
                </a:lnTo>
                <a:lnTo>
                  <a:pt x="609" y="238700"/>
                </a:lnTo>
                <a:lnTo>
                  <a:pt x="517" y="287821"/>
                </a:lnTo>
                <a:lnTo>
                  <a:pt x="511" y="482248"/>
                </a:lnTo>
                <a:lnTo>
                  <a:pt x="1968" y="536565"/>
                </a:lnTo>
                <a:lnTo>
                  <a:pt x="39556" y="574402"/>
                </a:lnTo>
                <a:lnTo>
                  <a:pt x="92975" y="577213"/>
                </a:lnTo>
                <a:lnTo>
                  <a:pt x="119079" y="574908"/>
                </a:lnTo>
                <a:lnTo>
                  <a:pt x="134297" y="565611"/>
                </a:lnTo>
                <a:lnTo>
                  <a:pt x="141311" y="548942"/>
                </a:lnTo>
                <a:lnTo>
                  <a:pt x="142805" y="524521"/>
                </a:lnTo>
                <a:lnTo>
                  <a:pt x="142247" y="471443"/>
                </a:lnTo>
                <a:lnTo>
                  <a:pt x="141917" y="418362"/>
                </a:lnTo>
                <a:lnTo>
                  <a:pt x="141768" y="365280"/>
                </a:lnTo>
                <a:lnTo>
                  <a:pt x="141821" y="259111"/>
                </a:lnTo>
                <a:lnTo>
                  <a:pt x="142028" y="152941"/>
                </a:lnTo>
                <a:lnTo>
                  <a:pt x="142072" y="99857"/>
                </a:lnTo>
                <a:lnTo>
                  <a:pt x="140457" y="40856"/>
                </a:lnTo>
                <a:lnTo>
                  <a:pt x="129124" y="11103"/>
                </a:lnTo>
                <a:lnTo>
                  <a:pt x="98353" y="763"/>
                </a:lnTo>
                <a:lnTo>
                  <a:pt x="38422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808502" y="8571001"/>
            <a:ext cx="4079875" cy="290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>
              <a:latin typeface="Times New Roman"/>
              <a:cs typeface="Times New Roman"/>
            </a:endParaRPr>
          </a:p>
          <a:p>
            <a:pPr marL="659765">
              <a:lnSpc>
                <a:spcPct val="100000"/>
              </a:lnSpc>
            </a:pPr>
            <a:r>
              <a:rPr sz="1900" b="1" spc="5" dirty="0">
                <a:solidFill>
                  <a:srgbClr val="9FA1A4"/>
                </a:solidFill>
                <a:latin typeface="Calibri"/>
                <a:cs typeface="Calibri"/>
              </a:rPr>
              <a:t>Insert charts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and/or</a:t>
            </a:r>
            <a:r>
              <a:rPr sz="1900" b="1" spc="-20" dirty="0">
                <a:solidFill>
                  <a:srgbClr val="9FA1A4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visuals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596854" y="3322688"/>
            <a:ext cx="5133975" cy="1863725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1822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35"/>
              </a:spcBef>
            </a:pPr>
            <a:r>
              <a:rPr sz="2550" b="1" dirty="0">
                <a:latin typeface="Calibri"/>
                <a:cs typeface="Calibri"/>
              </a:rPr>
              <a:t>Conclusion</a:t>
            </a:r>
            <a:endParaRPr sz="2550">
              <a:latin typeface="Calibri"/>
              <a:cs typeface="Calibri"/>
            </a:endParaRPr>
          </a:p>
          <a:p>
            <a:pPr marL="366395" marR="328930" indent="-104775">
              <a:lnSpc>
                <a:spcPts val="1430"/>
              </a:lnSpc>
              <a:spcBef>
                <a:spcPts val="1425"/>
              </a:spcBef>
              <a:buChar char="•"/>
              <a:tabLst>
                <a:tab pos="367030" algn="l"/>
              </a:tabLst>
            </a:pPr>
            <a:r>
              <a:rPr sz="1150" spc="-5" dirty="0">
                <a:latin typeface="Calibri"/>
                <a:cs typeface="Calibri"/>
              </a:rPr>
              <a:t>Apic </a:t>
            </a:r>
            <a:r>
              <a:rPr sz="1150" spc="-10" dirty="0">
                <a:latin typeface="Calibri"/>
                <a:cs typeface="Calibri"/>
              </a:rPr>
              <a:t>torrum inus et </a:t>
            </a:r>
            <a:r>
              <a:rPr sz="1150" spc="-5" dirty="0">
                <a:latin typeface="Calibri"/>
                <a:cs typeface="Calibri"/>
              </a:rPr>
              <a:t>eos </a:t>
            </a:r>
            <a:r>
              <a:rPr sz="1150" spc="-10" dirty="0">
                <a:latin typeface="Calibri"/>
                <a:cs typeface="Calibri"/>
              </a:rPr>
              <a:t>quat asinto dolo beribus </a:t>
            </a:r>
            <a:r>
              <a:rPr sz="1150" spc="-5" dirty="0">
                <a:latin typeface="Calibri"/>
                <a:cs typeface="Calibri"/>
              </a:rPr>
              <a:t>ea </a:t>
            </a:r>
            <a:r>
              <a:rPr sz="1150" spc="-10" dirty="0">
                <a:latin typeface="Calibri"/>
                <a:cs typeface="Calibri"/>
              </a:rPr>
              <a:t>vendelest, </a:t>
            </a:r>
            <a:r>
              <a:rPr sz="1150" spc="-15" dirty="0">
                <a:latin typeface="Calibri"/>
                <a:cs typeface="Calibri"/>
              </a:rPr>
              <a:t>consequo  </a:t>
            </a:r>
            <a:r>
              <a:rPr sz="1150" spc="-10" dirty="0">
                <a:latin typeface="Calibri"/>
                <a:cs typeface="Calibri"/>
              </a:rPr>
              <a:t>maximi, ut </a:t>
            </a:r>
            <a:r>
              <a:rPr sz="1150" spc="-15" dirty="0">
                <a:latin typeface="Calibri"/>
                <a:cs typeface="Calibri"/>
              </a:rPr>
              <a:t>expe </a:t>
            </a:r>
            <a:r>
              <a:rPr sz="1150" spc="-5" dirty="0">
                <a:latin typeface="Calibri"/>
                <a:cs typeface="Calibri"/>
              </a:rPr>
              <a:t>arit </a:t>
            </a:r>
            <a:r>
              <a:rPr sz="1150" spc="-10" dirty="0">
                <a:latin typeface="Calibri"/>
                <a:cs typeface="Calibri"/>
              </a:rPr>
              <a:t>hicipient </a:t>
            </a:r>
            <a:r>
              <a:rPr sz="1150" spc="-5" dirty="0">
                <a:latin typeface="Calibri"/>
                <a:cs typeface="Calibri"/>
              </a:rPr>
              <a:t>aped</a:t>
            </a:r>
            <a:r>
              <a:rPr sz="1150" spc="3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quae.</a:t>
            </a:r>
            <a:endParaRPr sz="1150">
              <a:latin typeface="Calibri"/>
              <a:cs typeface="Calibri"/>
            </a:endParaRPr>
          </a:p>
          <a:p>
            <a:pPr marL="366395" marR="516255" indent="-104775">
              <a:lnSpc>
                <a:spcPts val="1430"/>
              </a:lnSpc>
              <a:spcBef>
                <a:spcPts val="61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Occum raes ipsant. Agnatus disquid ulles </a:t>
            </a:r>
            <a:r>
              <a:rPr sz="1150" spc="-5" dirty="0">
                <a:latin typeface="Calibri"/>
                <a:cs typeface="Calibri"/>
              </a:rPr>
              <a:t>etur </a:t>
            </a:r>
            <a:r>
              <a:rPr sz="1150" spc="-15" dirty="0">
                <a:latin typeface="Calibri"/>
                <a:cs typeface="Calibri"/>
              </a:rPr>
              <a:t>soluptat </a:t>
            </a:r>
            <a:r>
              <a:rPr sz="1150" spc="-10" dirty="0">
                <a:latin typeface="Calibri"/>
                <a:cs typeface="Calibri"/>
              </a:rPr>
              <a:t>que inulpa </a:t>
            </a:r>
            <a:r>
              <a:rPr sz="1150" spc="-5" dirty="0">
                <a:latin typeface="Calibri"/>
                <a:cs typeface="Calibri"/>
              </a:rPr>
              <a:t>aut  </a:t>
            </a:r>
            <a:r>
              <a:rPr sz="1150" spc="-10" dirty="0">
                <a:latin typeface="Calibri"/>
                <a:cs typeface="Calibri"/>
              </a:rPr>
              <a:t>quos id minturem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ut provid ut maiorep </a:t>
            </a:r>
            <a:r>
              <a:rPr sz="1150" spc="-5" dirty="0">
                <a:latin typeface="Calibri"/>
                <a:cs typeface="Calibri"/>
              </a:rPr>
              <a:t>erumquam </a:t>
            </a:r>
            <a:r>
              <a:rPr sz="1150" spc="-15" dirty="0">
                <a:latin typeface="Calibri"/>
                <a:cs typeface="Calibri"/>
              </a:rPr>
              <a:t>quaepro </a:t>
            </a:r>
            <a:r>
              <a:rPr sz="1150" spc="-10" dirty="0">
                <a:latin typeface="Calibri"/>
                <a:cs typeface="Calibri"/>
              </a:rPr>
              <a:t>et</a:t>
            </a:r>
            <a:r>
              <a:rPr sz="1150" spc="160" dirty="0">
                <a:latin typeface="Calibri"/>
                <a:cs typeface="Calibri"/>
              </a:rPr>
              <a:t> </a:t>
            </a:r>
            <a:r>
              <a:rPr sz="1150" spc="-15" dirty="0">
                <a:latin typeface="Calibri"/>
                <a:cs typeface="Calibri"/>
              </a:rPr>
              <a:t>vo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596960" y="5489201"/>
            <a:ext cx="5133975" cy="1945639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1822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35"/>
              </a:spcBef>
            </a:pPr>
            <a:r>
              <a:rPr sz="2550" b="1" dirty="0">
                <a:latin typeface="Calibri"/>
                <a:cs typeface="Calibri"/>
              </a:rPr>
              <a:t>Limitations</a:t>
            </a:r>
            <a:endParaRPr sz="2550" dirty="0">
              <a:latin typeface="Calibri"/>
              <a:cs typeface="Calibri"/>
            </a:endParaRPr>
          </a:p>
          <a:p>
            <a:pPr marL="366395" marR="319405" indent="-104775">
              <a:lnSpc>
                <a:spcPts val="1430"/>
              </a:lnSpc>
              <a:spcBef>
                <a:spcPts val="1425"/>
              </a:spcBef>
              <a:buChar char="•"/>
              <a:tabLst>
                <a:tab pos="367030" algn="l"/>
              </a:tabLst>
            </a:pPr>
            <a:r>
              <a:rPr sz="1150" spc="-25" dirty="0">
                <a:latin typeface="Calibri"/>
                <a:cs typeface="Calibri"/>
              </a:rPr>
              <a:t>Tectur </a:t>
            </a:r>
            <a:r>
              <a:rPr sz="1150" spc="-10" dirty="0">
                <a:latin typeface="Calibri"/>
                <a:cs typeface="Calibri"/>
              </a:rPr>
              <a:t>re, </a:t>
            </a:r>
            <a:r>
              <a:rPr sz="1150" spc="-5" dirty="0">
                <a:latin typeface="Calibri"/>
                <a:cs typeface="Calibri"/>
              </a:rPr>
              <a:t>samus, occum quamus, sus illitibus, solori </a:t>
            </a:r>
            <a:r>
              <a:rPr sz="1150" spc="-15" dirty="0">
                <a:latin typeface="Calibri"/>
                <a:cs typeface="Calibri"/>
              </a:rPr>
              <a:t>rero </a:t>
            </a:r>
            <a:r>
              <a:rPr sz="1150" spc="-10" dirty="0">
                <a:latin typeface="Calibri"/>
                <a:cs typeface="Calibri"/>
              </a:rPr>
              <a:t>dolorerum, vo-  </a:t>
            </a:r>
            <a:r>
              <a:rPr sz="1150" spc="-5" dirty="0">
                <a:latin typeface="Calibri"/>
                <a:cs typeface="Calibri"/>
              </a:rPr>
              <a:t>lupiti quaescipisi ulpa. Hil </a:t>
            </a:r>
            <a:r>
              <a:rPr sz="1150" spc="-10" dirty="0">
                <a:latin typeface="Calibri"/>
                <a:cs typeface="Calibri"/>
              </a:rPr>
              <a:t>ma velligendus </a:t>
            </a:r>
            <a:r>
              <a:rPr sz="1150" spc="-5" dirty="0">
                <a:latin typeface="Calibri"/>
                <a:cs typeface="Calibri"/>
              </a:rPr>
              <a:t>nam, </a:t>
            </a:r>
            <a:r>
              <a:rPr sz="1150" spc="-10" dirty="0">
                <a:latin typeface="Calibri"/>
                <a:cs typeface="Calibri"/>
              </a:rPr>
              <a:t>ipsapelest, tem fuga. </a:t>
            </a:r>
            <a:r>
              <a:rPr sz="1150" spc="-15" dirty="0">
                <a:latin typeface="Calibri"/>
                <a:cs typeface="Calibri"/>
              </a:rPr>
              <a:t>Et  </a:t>
            </a:r>
            <a:r>
              <a:rPr sz="1150" spc="-10" dirty="0">
                <a:latin typeface="Calibri"/>
                <a:cs typeface="Calibri"/>
              </a:rPr>
              <a:t>fuga. Nam volorit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5" dirty="0">
                <a:latin typeface="Calibri"/>
                <a:cs typeface="Calibri"/>
              </a:rPr>
              <a:t>rest </a:t>
            </a:r>
            <a:r>
              <a:rPr sz="1150" spc="-10" dirty="0">
                <a:latin typeface="Calibri"/>
                <a:cs typeface="Calibri"/>
              </a:rPr>
              <a:t>estiorrum </a:t>
            </a:r>
            <a:r>
              <a:rPr sz="1150" spc="-5" dirty="0">
                <a:latin typeface="Calibri"/>
                <a:cs typeface="Calibri"/>
              </a:rPr>
              <a:t>alia </a:t>
            </a:r>
            <a:r>
              <a:rPr sz="1150" spc="-10" dirty="0">
                <a:latin typeface="Calibri"/>
                <a:cs typeface="Calibri"/>
              </a:rPr>
              <a:t>vellam, </a:t>
            </a:r>
            <a:r>
              <a:rPr sz="1150" spc="-5" dirty="0">
                <a:latin typeface="Calibri"/>
                <a:cs typeface="Calibri"/>
              </a:rPr>
              <a:t>nonsectus </a:t>
            </a:r>
            <a:r>
              <a:rPr sz="1150" spc="-10" dirty="0">
                <a:latin typeface="Calibri"/>
                <a:cs typeface="Calibri"/>
              </a:rPr>
              <a:t>apientur </a:t>
            </a:r>
            <a:r>
              <a:rPr sz="1150" spc="-5" dirty="0">
                <a:latin typeface="Calibri"/>
                <a:cs typeface="Calibri"/>
              </a:rPr>
              <a:t>se-  </a:t>
            </a:r>
            <a:r>
              <a:rPr sz="1150" spc="-10" dirty="0">
                <a:latin typeface="Calibri"/>
                <a:cs typeface="Calibri"/>
              </a:rPr>
              <a:t>quamet </a:t>
            </a:r>
            <a:r>
              <a:rPr sz="1150" spc="-5" dirty="0">
                <a:latin typeface="Calibri"/>
                <a:cs typeface="Calibri"/>
              </a:rPr>
              <a:t>ut </a:t>
            </a:r>
            <a:r>
              <a:rPr sz="1150" spc="-10" dirty="0">
                <a:latin typeface="Calibri"/>
                <a:cs typeface="Calibri"/>
              </a:rPr>
              <a:t>volut pre </a:t>
            </a:r>
            <a:r>
              <a:rPr sz="1150" spc="-5" dirty="0">
                <a:latin typeface="Calibri"/>
                <a:cs typeface="Calibri"/>
              </a:rPr>
              <a:t>nus, alique </a:t>
            </a:r>
            <a:r>
              <a:rPr sz="1150" spc="-15" dirty="0">
                <a:latin typeface="Calibri"/>
                <a:cs typeface="Calibri"/>
              </a:rPr>
              <a:t>evere </a:t>
            </a:r>
            <a:r>
              <a:rPr sz="1150" spc="-10" dirty="0">
                <a:latin typeface="Calibri"/>
                <a:cs typeface="Calibri"/>
              </a:rPr>
              <a:t>volorerrum eum quisquuntion </a:t>
            </a:r>
            <a:r>
              <a:rPr sz="1150" spc="-5" dirty="0">
                <a:latin typeface="Calibri"/>
                <a:cs typeface="Calibri"/>
              </a:rPr>
              <a:t>nos  </a:t>
            </a:r>
            <a:r>
              <a:rPr sz="1150" spc="-10" dirty="0">
                <a:latin typeface="Calibri"/>
                <a:cs typeface="Calibri"/>
              </a:rPr>
              <a:t>solorum quo </a:t>
            </a:r>
            <a:r>
              <a:rPr sz="1150" spc="-15" dirty="0">
                <a:latin typeface="Calibri"/>
                <a:cs typeface="Calibri"/>
              </a:rPr>
              <a:t>idunto </a:t>
            </a:r>
            <a:r>
              <a:rPr sz="1150" spc="-10" dirty="0">
                <a:latin typeface="Calibri"/>
                <a:cs typeface="Calibri"/>
              </a:rPr>
              <a:t>dolorit mo</a:t>
            </a:r>
            <a:r>
              <a:rPr sz="1150" spc="4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que</a:t>
            </a:r>
            <a:endParaRPr sz="1150" dirty="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591587" y="10019993"/>
            <a:ext cx="5133975" cy="4682186"/>
          </a:xfrm>
          <a:custGeom>
            <a:avLst/>
            <a:gdLst/>
            <a:ahLst/>
            <a:cxnLst/>
            <a:rect l="l" t="t" r="r" b="b"/>
            <a:pathLst>
              <a:path w="5133975" h="5219700">
                <a:moveTo>
                  <a:pt x="0" y="5219119"/>
                </a:moveTo>
                <a:lnTo>
                  <a:pt x="5133572" y="5219119"/>
                </a:lnTo>
                <a:lnTo>
                  <a:pt x="5133572" y="0"/>
                </a:lnTo>
                <a:lnTo>
                  <a:pt x="0" y="0"/>
                </a:lnTo>
                <a:lnTo>
                  <a:pt x="0" y="5219119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4913867" y="10738576"/>
            <a:ext cx="2215515" cy="262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lnSpc>
                <a:spcPts val="1430"/>
              </a:lnSpc>
            </a:pPr>
            <a:r>
              <a:rPr sz="1150" spc="-5" dirty="0">
                <a:latin typeface="Calibri"/>
                <a:cs typeface="Calibri"/>
              </a:rPr>
              <a:t>Nequi </a:t>
            </a:r>
            <a:r>
              <a:rPr sz="1150" spc="-15" dirty="0">
                <a:latin typeface="Calibri"/>
                <a:cs typeface="Calibri"/>
              </a:rPr>
              <a:t>intem </a:t>
            </a:r>
            <a:r>
              <a:rPr sz="1150" spc="-10" dirty="0">
                <a:latin typeface="Calibri"/>
                <a:cs typeface="Calibri"/>
              </a:rPr>
              <a:t>consequiasin </a:t>
            </a:r>
            <a:r>
              <a:rPr sz="1150" spc="-5" dirty="0">
                <a:latin typeface="Calibri"/>
                <a:cs typeface="Calibri"/>
              </a:rPr>
              <a:t>eos </a:t>
            </a:r>
            <a:r>
              <a:rPr sz="1150" spc="-10" dirty="0">
                <a:latin typeface="Calibri"/>
                <a:cs typeface="Calibri"/>
              </a:rPr>
              <a:t>nobis  abore volorest </a:t>
            </a:r>
            <a:r>
              <a:rPr sz="1150" spc="-5" dirty="0">
                <a:latin typeface="Calibri"/>
                <a:cs typeface="Calibri"/>
              </a:rPr>
              <a:t>pos ditinci </a:t>
            </a:r>
            <a:r>
              <a:rPr sz="1150" spc="-10" dirty="0">
                <a:latin typeface="Calibri"/>
                <a:cs typeface="Calibri"/>
              </a:rPr>
              <a:t>ommo-  luptatur sequi unt, </a:t>
            </a:r>
            <a:r>
              <a:rPr sz="1150" spc="-5" dirty="0">
                <a:latin typeface="Calibri"/>
                <a:cs typeface="Calibri"/>
              </a:rPr>
              <a:t>eicienime </a:t>
            </a:r>
            <a:r>
              <a:rPr sz="1150" spc="-10" dirty="0">
                <a:latin typeface="Calibri"/>
                <a:cs typeface="Calibri"/>
              </a:rPr>
              <a:t>ped  eum sitae inumqui </a:t>
            </a:r>
            <a:r>
              <a:rPr sz="1150" spc="-15" dirty="0">
                <a:latin typeface="Calibri"/>
                <a:cs typeface="Calibri"/>
              </a:rPr>
              <a:t>tempora </a:t>
            </a:r>
            <a:r>
              <a:rPr sz="1150" spc="-5" dirty="0">
                <a:latin typeface="Calibri"/>
                <a:cs typeface="Calibri"/>
              </a:rPr>
              <a:t>vit </a:t>
            </a:r>
            <a:r>
              <a:rPr sz="1150" spc="-10" dirty="0">
                <a:latin typeface="Calibri"/>
                <a:cs typeface="Calibri"/>
              </a:rPr>
              <a:t>ut  verum </a:t>
            </a:r>
            <a:r>
              <a:rPr sz="1150" spc="-5" dirty="0">
                <a:latin typeface="Calibri"/>
                <a:cs typeface="Calibri"/>
              </a:rPr>
              <a:t>quae. </a:t>
            </a:r>
            <a:r>
              <a:rPr sz="1150" spc="-10" dirty="0">
                <a:latin typeface="Calibri"/>
                <a:cs typeface="Calibri"/>
              </a:rPr>
              <a:t>Itaerum, audistiam  conet </a:t>
            </a:r>
            <a:r>
              <a:rPr sz="1150" spc="-15" dirty="0">
                <a:latin typeface="Calibri"/>
                <a:cs typeface="Calibri"/>
              </a:rPr>
              <a:t>re </a:t>
            </a:r>
            <a:r>
              <a:rPr sz="1150" spc="-10" dirty="0">
                <a:latin typeface="Calibri"/>
                <a:cs typeface="Calibri"/>
              </a:rPr>
              <a:t>volorit, </a:t>
            </a:r>
            <a:r>
              <a:rPr sz="1150" spc="-15" dirty="0">
                <a:latin typeface="Calibri"/>
                <a:cs typeface="Calibri"/>
              </a:rPr>
              <a:t>occat </a:t>
            </a:r>
            <a:r>
              <a:rPr sz="1150" spc="-5" dirty="0">
                <a:latin typeface="Calibri"/>
                <a:cs typeface="Calibri"/>
              </a:rPr>
              <a:t>es </a:t>
            </a:r>
            <a:r>
              <a:rPr sz="1150" spc="-10" dirty="0">
                <a:latin typeface="Calibri"/>
                <a:cs typeface="Calibri"/>
              </a:rPr>
              <a:t>iAximinus 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velit et, sit quunt </a:t>
            </a:r>
            <a:r>
              <a:rPr sz="1150" spc="-20" dirty="0">
                <a:latin typeface="Calibri"/>
                <a:cs typeface="Calibri"/>
              </a:rPr>
              <a:t>exerspi </a:t>
            </a:r>
            <a:r>
              <a:rPr sz="1150" spc="-10" dirty="0">
                <a:latin typeface="Calibri"/>
                <a:cs typeface="Calibri"/>
              </a:rPr>
              <a:t>dem-  </a:t>
            </a:r>
            <a:r>
              <a:rPr sz="1150" spc="-5" dirty="0">
                <a:latin typeface="Calibri"/>
                <a:cs typeface="Calibri"/>
              </a:rPr>
              <a:t>que pos </a:t>
            </a:r>
            <a:r>
              <a:rPr sz="1150" spc="-10" dirty="0">
                <a:latin typeface="Calibri"/>
                <a:cs typeface="Calibri"/>
              </a:rPr>
              <a:t>eritatiae </a:t>
            </a:r>
            <a:r>
              <a:rPr sz="1150" spc="-5" dirty="0">
                <a:latin typeface="Calibri"/>
                <a:cs typeface="Calibri"/>
              </a:rPr>
              <a:t>dessi omnimaion  culpa</a:t>
            </a:r>
            <a:endParaRPr sz="1150" dirty="0">
              <a:latin typeface="Calibri"/>
              <a:cs typeface="Calibri"/>
            </a:endParaRPr>
          </a:p>
          <a:p>
            <a:pPr marR="36195">
              <a:lnSpc>
                <a:spcPts val="1430"/>
              </a:lnSpc>
              <a:spcBef>
                <a:spcPts val="615"/>
              </a:spcBef>
            </a:pPr>
            <a:r>
              <a:rPr sz="1150" spc="-10" dirty="0">
                <a:latin typeface="Calibri"/>
                <a:cs typeface="Calibri"/>
              </a:rPr>
              <a:t>gnistiatium eum </a:t>
            </a:r>
            <a:r>
              <a:rPr sz="1150" spc="-5" dirty="0">
                <a:latin typeface="Calibri"/>
                <a:cs typeface="Calibri"/>
              </a:rPr>
              <a:t>qui ut </a:t>
            </a:r>
            <a:r>
              <a:rPr sz="1150" spc="-10" dirty="0">
                <a:latin typeface="Calibri"/>
                <a:cs typeface="Calibri"/>
              </a:rPr>
              <a:t>estotaqua-  </a:t>
            </a:r>
            <a:r>
              <a:rPr sz="1150" spc="-5" dirty="0">
                <a:latin typeface="Calibri"/>
                <a:cs typeface="Calibri"/>
              </a:rPr>
              <a:t>m,On ped quae </a:t>
            </a:r>
            <a:r>
              <a:rPr sz="1150" spc="-10" dirty="0">
                <a:latin typeface="Calibri"/>
                <a:cs typeface="Calibri"/>
              </a:rPr>
              <a:t>num restiur reped  que net harum </a:t>
            </a:r>
            <a:r>
              <a:rPr sz="1150" spc="-5" dirty="0">
                <a:latin typeface="Calibri"/>
                <a:cs typeface="Calibri"/>
              </a:rPr>
              <a:t>cusBit </a:t>
            </a:r>
            <a:r>
              <a:rPr sz="1150" spc="-10" dirty="0">
                <a:latin typeface="Calibri"/>
                <a:cs typeface="Calibri"/>
              </a:rPr>
              <a:t>ipsam faccus.  </a:t>
            </a:r>
            <a:r>
              <a:rPr sz="1150" spc="-5" dirty="0">
                <a:latin typeface="Calibri"/>
                <a:cs typeface="Calibri"/>
              </a:rPr>
              <a:t>Ulpa solorum eium </a:t>
            </a:r>
            <a:r>
              <a:rPr sz="1150" spc="-10" dirty="0">
                <a:latin typeface="Calibri"/>
                <a:cs typeface="Calibri"/>
              </a:rPr>
              <a:t>nobitistiaes </a:t>
            </a:r>
            <a:r>
              <a:rPr sz="1150" spc="-5" dirty="0">
                <a:latin typeface="Calibri"/>
                <a:cs typeface="Calibri"/>
              </a:rPr>
              <a:t>do-  </a:t>
            </a:r>
            <a:r>
              <a:rPr sz="1150" spc="-10" dirty="0">
                <a:latin typeface="Calibri"/>
                <a:cs typeface="Calibri"/>
              </a:rPr>
              <a:t>lorem </a:t>
            </a:r>
            <a:r>
              <a:rPr sz="1150" spc="-5" dirty="0">
                <a:latin typeface="Calibri"/>
                <a:cs typeface="Calibri"/>
              </a:rPr>
              <a:t>eaqui </a:t>
            </a:r>
            <a:r>
              <a:rPr sz="1150" spc="-10" dirty="0">
                <a:latin typeface="Calibri"/>
                <a:cs typeface="Calibri"/>
              </a:rPr>
              <a:t>quidus </a:t>
            </a:r>
            <a:r>
              <a:rPr sz="1150" spc="-5" dirty="0">
                <a:latin typeface="Calibri"/>
                <a:cs typeface="Calibri"/>
              </a:rPr>
              <a:t>arum </a:t>
            </a:r>
            <a:r>
              <a:rPr sz="1150" spc="-10" dirty="0">
                <a:latin typeface="Calibri"/>
                <a:cs typeface="Calibri"/>
              </a:rPr>
              <a:t>et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vendis</a:t>
            </a:r>
            <a:endParaRPr sz="1150" dirty="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297354" y="10741148"/>
            <a:ext cx="2230120" cy="270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lnSpc>
                <a:spcPts val="1430"/>
              </a:lnSpc>
            </a:pPr>
            <a:r>
              <a:rPr sz="1150" spc="-5" dirty="0">
                <a:latin typeface="Calibri"/>
                <a:cs typeface="Calibri"/>
              </a:rPr>
              <a:t>eos adias </a:t>
            </a:r>
            <a:r>
              <a:rPr sz="1150" spc="-10" dirty="0">
                <a:latin typeface="Calibri"/>
                <a:cs typeface="Calibri"/>
              </a:rPr>
              <a:t>porem. Ommodi que </a:t>
            </a:r>
            <a:r>
              <a:rPr sz="1150" spc="-5" dirty="0">
                <a:latin typeface="Calibri"/>
                <a:cs typeface="Calibri"/>
              </a:rPr>
              <a:t>ni-  mus. </a:t>
            </a:r>
            <a:r>
              <a:rPr sz="1150" spc="-15" dirty="0">
                <a:latin typeface="Calibri"/>
                <a:cs typeface="Calibri"/>
              </a:rPr>
              <a:t>Ed </a:t>
            </a:r>
            <a:r>
              <a:rPr sz="1150" spc="-5" dirty="0">
                <a:latin typeface="Calibri"/>
                <a:cs typeface="Calibri"/>
              </a:rPr>
              <a:t>quia </a:t>
            </a:r>
            <a:r>
              <a:rPr sz="1150" spc="-10" dirty="0">
                <a:latin typeface="Calibri"/>
                <a:cs typeface="Calibri"/>
              </a:rPr>
              <a:t>ernatiis cum </a:t>
            </a:r>
            <a:r>
              <a:rPr sz="1150" spc="-5" dirty="0">
                <a:latin typeface="Calibri"/>
                <a:cs typeface="Calibri"/>
              </a:rPr>
              <a:t>hillendam  </a:t>
            </a:r>
            <a:r>
              <a:rPr sz="1150" spc="-10" dirty="0">
                <a:latin typeface="Calibri"/>
                <a:cs typeface="Calibri"/>
              </a:rPr>
              <a:t>hiciis rem </a:t>
            </a:r>
            <a:r>
              <a:rPr sz="1150" spc="-15" dirty="0">
                <a:latin typeface="Calibri"/>
                <a:cs typeface="Calibri"/>
              </a:rPr>
              <a:t>fuga.</a:t>
            </a:r>
            <a:r>
              <a:rPr sz="1150" spc="-10" dirty="0">
                <a:latin typeface="Calibri"/>
                <a:cs typeface="Calibri"/>
              </a:rPr>
              <a:t> Dant.</a:t>
            </a:r>
            <a:endParaRPr sz="1150" dirty="0">
              <a:latin typeface="Calibri"/>
              <a:cs typeface="Calibri"/>
            </a:endParaRPr>
          </a:p>
          <a:p>
            <a:pPr marR="109855" algn="just">
              <a:lnSpc>
                <a:spcPts val="1430"/>
              </a:lnSpc>
              <a:spcBef>
                <a:spcPts val="615"/>
              </a:spcBef>
            </a:pPr>
            <a:r>
              <a:rPr sz="1150" spc="-10" dirty="0">
                <a:latin typeface="Calibri"/>
                <a:cs typeface="Calibri"/>
              </a:rPr>
              <a:t>Daepelecta sed </a:t>
            </a:r>
            <a:r>
              <a:rPr sz="1150" spc="-5" dirty="0">
                <a:latin typeface="Calibri"/>
                <a:cs typeface="Calibri"/>
              </a:rPr>
              <a:t>minis </a:t>
            </a:r>
            <a:r>
              <a:rPr sz="1150" spc="-25" dirty="0">
                <a:latin typeface="Calibri"/>
                <a:cs typeface="Calibri"/>
              </a:rPr>
              <a:t>eatatetur, </a:t>
            </a:r>
            <a:r>
              <a:rPr sz="1150" spc="-10" dirty="0">
                <a:latin typeface="Calibri"/>
                <a:cs typeface="Calibri"/>
              </a:rPr>
              <a:t>sit  experisquae simi, idigendit </a:t>
            </a:r>
            <a:r>
              <a:rPr sz="1150" spc="-15" dirty="0">
                <a:latin typeface="Calibri"/>
                <a:cs typeface="Calibri"/>
              </a:rPr>
              <a:t>litatem  </a:t>
            </a:r>
            <a:r>
              <a:rPr sz="1150" spc="-10" dirty="0">
                <a:latin typeface="Calibri"/>
                <a:cs typeface="Calibri"/>
              </a:rPr>
              <a:t>porioria saecus volorum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quam  estia </a:t>
            </a:r>
            <a:r>
              <a:rPr sz="1150" spc="-5" dirty="0">
                <a:latin typeface="Calibri"/>
                <a:cs typeface="Calibri"/>
              </a:rPr>
              <a:t>del </a:t>
            </a:r>
            <a:r>
              <a:rPr sz="1150" spc="-10" dirty="0">
                <a:latin typeface="Calibri"/>
                <a:cs typeface="Calibri"/>
              </a:rPr>
              <a:t>ma</a:t>
            </a:r>
            <a:r>
              <a:rPr sz="1150" spc="-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imus.</a:t>
            </a:r>
            <a:endParaRPr sz="1150" dirty="0">
              <a:latin typeface="Calibri"/>
              <a:cs typeface="Calibri"/>
            </a:endParaRPr>
          </a:p>
          <a:p>
            <a:pPr marR="44450">
              <a:lnSpc>
                <a:spcPts val="1430"/>
              </a:lnSpc>
              <a:spcBef>
                <a:spcPts val="615"/>
              </a:spcBef>
            </a:pPr>
            <a:r>
              <a:rPr sz="1150" spc="-15" dirty="0">
                <a:latin typeface="Calibri"/>
                <a:cs typeface="Calibri"/>
              </a:rPr>
              <a:t>Ed </a:t>
            </a:r>
            <a:r>
              <a:rPr sz="1150" spc="-10" dirty="0">
                <a:latin typeface="Calibri"/>
                <a:cs typeface="Calibri"/>
              </a:rPr>
              <a:t>explictas </a:t>
            </a:r>
            <a:r>
              <a:rPr sz="1150" spc="-5" dirty="0">
                <a:latin typeface="Calibri"/>
                <a:cs typeface="Calibri"/>
              </a:rPr>
              <a:t>deni </a:t>
            </a:r>
            <a:r>
              <a:rPr sz="1150" spc="-10" dirty="0">
                <a:latin typeface="Calibri"/>
                <a:cs typeface="Calibri"/>
              </a:rPr>
              <a:t>corectum </a:t>
            </a:r>
            <a:r>
              <a:rPr sz="1150" spc="-15" dirty="0">
                <a:latin typeface="Calibri"/>
                <a:cs typeface="Calibri"/>
              </a:rPr>
              <a:t>re por-  ro </a:t>
            </a:r>
            <a:r>
              <a:rPr sz="1150" spc="-10" dirty="0">
                <a:latin typeface="Calibri"/>
                <a:cs typeface="Calibri"/>
              </a:rPr>
              <a:t>etus sequosa </a:t>
            </a:r>
            <a:r>
              <a:rPr sz="1150" spc="-15" dirty="0">
                <a:latin typeface="Calibri"/>
                <a:cs typeface="Calibri"/>
              </a:rPr>
              <a:t>perorpos </a:t>
            </a:r>
            <a:r>
              <a:rPr sz="1150" spc="-10" dirty="0">
                <a:latin typeface="Calibri"/>
                <a:cs typeface="Calibri"/>
              </a:rPr>
              <a:t>volup-  tas et et eum dolla id mo </a:t>
            </a:r>
            <a:r>
              <a:rPr sz="1150" spc="-15" dirty="0">
                <a:latin typeface="Calibri"/>
                <a:cs typeface="Calibri"/>
              </a:rPr>
              <a:t>exerferio  </a:t>
            </a:r>
            <a:r>
              <a:rPr sz="1150" spc="-10" dirty="0">
                <a:latin typeface="Calibri"/>
                <a:cs typeface="Calibri"/>
              </a:rPr>
              <a:t>odis sint hicid </a:t>
            </a:r>
            <a:r>
              <a:rPr sz="1150" spc="-5" dirty="0">
                <a:latin typeface="Calibri"/>
                <a:cs typeface="Calibri"/>
              </a:rPr>
              <a:t>et, </a:t>
            </a:r>
            <a:r>
              <a:rPr sz="1150" spc="-10" dirty="0">
                <a:latin typeface="Calibri"/>
                <a:cs typeface="Calibri"/>
              </a:rPr>
              <a:t>quas nima </a:t>
            </a:r>
            <a:r>
              <a:rPr sz="1150" spc="-15" dirty="0">
                <a:latin typeface="Calibri"/>
                <a:cs typeface="Calibri"/>
              </a:rPr>
              <a:t>cone  </a:t>
            </a:r>
            <a:r>
              <a:rPr sz="1150" spc="-10" dirty="0">
                <a:latin typeface="Calibri"/>
                <a:cs typeface="Calibri"/>
              </a:rPr>
              <a:t>velibust </a:t>
            </a:r>
            <a:r>
              <a:rPr sz="1150" spc="-15" dirty="0">
                <a:latin typeface="Calibri"/>
                <a:cs typeface="Calibri"/>
              </a:rPr>
              <a:t>latqui </a:t>
            </a:r>
            <a:r>
              <a:rPr sz="1150" spc="-10" dirty="0">
                <a:latin typeface="Calibri"/>
                <a:cs typeface="Calibri"/>
              </a:rPr>
              <a:t>dolenimus millupta-  tis </a:t>
            </a:r>
            <a:r>
              <a:rPr sz="1150" spc="-5" dirty="0">
                <a:latin typeface="Calibri"/>
                <a:cs typeface="Calibri"/>
              </a:rPr>
              <a:t>nobit min pe </a:t>
            </a:r>
            <a:r>
              <a:rPr sz="1150" spc="-10" dirty="0">
                <a:latin typeface="Calibri"/>
                <a:cs typeface="Calibri"/>
              </a:rPr>
              <a:t>eum </a:t>
            </a:r>
            <a:r>
              <a:rPr sz="1150" spc="-5" dirty="0">
                <a:latin typeface="Calibri"/>
                <a:cs typeface="Calibri"/>
              </a:rPr>
              <a:t>etusa dis que  </a:t>
            </a:r>
            <a:r>
              <a:rPr sz="1150" spc="-10" dirty="0">
                <a:latin typeface="Calibri"/>
                <a:cs typeface="Calibri"/>
              </a:rPr>
              <a:t>plabo. </a:t>
            </a:r>
            <a:r>
              <a:rPr sz="1150" spc="-5" dirty="0">
                <a:latin typeface="Calibri"/>
                <a:cs typeface="Calibri"/>
              </a:rPr>
              <a:t>As </a:t>
            </a:r>
            <a:r>
              <a:rPr sz="1150" spc="-10" dirty="0">
                <a:latin typeface="Calibri"/>
                <a:cs typeface="Calibri"/>
              </a:rPr>
              <a:t>vellorecat </a:t>
            </a:r>
            <a:r>
              <a:rPr sz="1150" spc="-5" dirty="0">
                <a:latin typeface="Calibri"/>
                <a:cs typeface="Calibri"/>
              </a:rPr>
              <a:t>eos es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dolorum</a:t>
            </a:r>
            <a:endParaRPr sz="1150" dirty="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430559" y="10242029"/>
            <a:ext cx="1494790" cy="405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550" b="1" spc="-35" dirty="0">
                <a:latin typeface="Calibri"/>
                <a:cs typeface="Calibri"/>
              </a:rPr>
              <a:t>R</a:t>
            </a:r>
            <a:r>
              <a:rPr sz="2550" b="1" spc="-15" dirty="0">
                <a:latin typeface="Calibri"/>
                <a:cs typeface="Calibri"/>
              </a:rPr>
              <a:t>e</a:t>
            </a:r>
            <a:r>
              <a:rPr sz="2550" b="1" spc="-45" dirty="0">
                <a:latin typeface="Calibri"/>
                <a:cs typeface="Calibri"/>
              </a:rPr>
              <a:t>f</a:t>
            </a:r>
            <a:r>
              <a:rPr sz="2550" b="1" dirty="0">
                <a:latin typeface="Calibri"/>
                <a:cs typeface="Calibri"/>
              </a:rPr>
              <a:t>e</a:t>
            </a:r>
            <a:r>
              <a:rPr sz="2550" b="1" spc="-25" dirty="0">
                <a:latin typeface="Calibri"/>
                <a:cs typeface="Calibri"/>
              </a:rPr>
              <a:t>r</a:t>
            </a:r>
            <a:r>
              <a:rPr sz="2550" b="1" dirty="0">
                <a:latin typeface="Calibri"/>
                <a:cs typeface="Calibri"/>
              </a:rPr>
              <a:t>ences</a:t>
            </a:r>
            <a:endParaRPr sz="2550" dirty="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623945" y="7786162"/>
            <a:ext cx="5133975" cy="1945639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182245" rIns="0" bIns="0" rtlCol="0">
            <a:spAutoFit/>
          </a:bodyPr>
          <a:lstStyle/>
          <a:p>
            <a:pPr marL="1236980">
              <a:lnSpc>
                <a:spcPct val="100000"/>
              </a:lnSpc>
              <a:spcBef>
                <a:spcPts val="1435"/>
              </a:spcBef>
            </a:pPr>
            <a:r>
              <a:rPr sz="2550" b="1" dirty="0">
                <a:latin typeface="Calibri"/>
                <a:cs typeface="Calibri"/>
              </a:rPr>
              <a:t>Acknowledgements</a:t>
            </a:r>
            <a:endParaRPr sz="2550" dirty="0">
              <a:latin typeface="Calibri"/>
              <a:cs typeface="Calibri"/>
            </a:endParaRPr>
          </a:p>
          <a:p>
            <a:pPr marL="366395" marR="314960" indent="-104775">
              <a:lnSpc>
                <a:spcPts val="1430"/>
              </a:lnSpc>
              <a:spcBef>
                <a:spcPts val="142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Ximusaepro desseca borias sedia simagni </a:t>
            </a:r>
            <a:r>
              <a:rPr sz="1150" spc="-5" dirty="0">
                <a:latin typeface="Calibri"/>
                <a:cs typeface="Calibri"/>
              </a:rPr>
              <a:t>miliscit </a:t>
            </a:r>
            <a:r>
              <a:rPr sz="1150" spc="-10" dirty="0">
                <a:latin typeface="Calibri"/>
                <a:cs typeface="Calibri"/>
              </a:rPr>
              <a:t>maximus </a:t>
            </a:r>
            <a:r>
              <a:rPr sz="1150" spc="-5" dirty="0">
                <a:latin typeface="Calibri"/>
                <a:cs typeface="Calibri"/>
              </a:rPr>
              <a:t>amusanissi </a:t>
            </a:r>
            <a:r>
              <a:rPr sz="1150" spc="-10" dirty="0">
                <a:latin typeface="Calibri"/>
                <a:cs typeface="Calibri"/>
              </a:rPr>
              <a:t>ut  doluptaturis et plabo. Udam rempori busciam, quaeprorion pa volendi-  tios estium </a:t>
            </a:r>
            <a:r>
              <a:rPr sz="1150" spc="-5" dirty="0">
                <a:latin typeface="Calibri"/>
                <a:cs typeface="Calibri"/>
              </a:rPr>
              <a:t>laboribusam, </a:t>
            </a:r>
            <a:r>
              <a:rPr sz="1150" spc="-10" dirty="0">
                <a:latin typeface="Calibri"/>
                <a:cs typeface="Calibri"/>
              </a:rPr>
              <a:t>int ullitatet </a:t>
            </a:r>
            <a:r>
              <a:rPr sz="1150" spc="-5" dirty="0">
                <a:latin typeface="Calibri"/>
                <a:cs typeface="Calibri"/>
              </a:rPr>
              <a:t>quam, omnis diam </a:t>
            </a:r>
            <a:r>
              <a:rPr sz="1150" spc="-10" dirty="0">
                <a:latin typeface="Calibri"/>
                <a:cs typeface="Calibri"/>
              </a:rPr>
              <a:t>seditati </a:t>
            </a:r>
            <a:r>
              <a:rPr sz="1150" spc="-5" dirty="0">
                <a:latin typeface="Calibri"/>
                <a:cs typeface="Calibri"/>
              </a:rPr>
              <a:t>dictiam  </a:t>
            </a:r>
            <a:r>
              <a:rPr sz="1150" spc="-10" dirty="0">
                <a:latin typeface="Calibri"/>
                <a:cs typeface="Calibri"/>
              </a:rPr>
              <a:t>et intibusa dignat verum et et </a:t>
            </a:r>
            <a:r>
              <a:rPr sz="1150" spc="-5" dirty="0">
                <a:latin typeface="Calibri"/>
                <a:cs typeface="Calibri"/>
              </a:rPr>
              <a:t>qui ducidi que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15" dirty="0">
                <a:latin typeface="Calibri"/>
                <a:cs typeface="Calibri"/>
              </a:rPr>
              <a:t>verro </a:t>
            </a:r>
            <a:r>
              <a:rPr sz="1150" spc="-5" dirty="0">
                <a:latin typeface="Calibri"/>
                <a:cs typeface="Calibri"/>
              </a:rPr>
              <a:t>eos mil </a:t>
            </a:r>
            <a:r>
              <a:rPr sz="1150" spc="-10" dirty="0">
                <a:latin typeface="Calibri"/>
                <a:cs typeface="Calibri"/>
              </a:rPr>
              <a:t>et faccus  magnimagnate </a:t>
            </a:r>
            <a:r>
              <a:rPr sz="1150" spc="-15" dirty="0">
                <a:latin typeface="Calibri"/>
                <a:cs typeface="Calibri"/>
              </a:rPr>
              <a:t>verro </a:t>
            </a:r>
            <a:r>
              <a:rPr sz="1150" spc="-10" dirty="0">
                <a:latin typeface="Calibri"/>
                <a:cs typeface="Calibri"/>
              </a:rPr>
              <a:t>minum </a:t>
            </a:r>
            <a:r>
              <a:rPr sz="1150" spc="-5" dirty="0">
                <a:latin typeface="Calibri"/>
                <a:cs typeface="Calibri"/>
              </a:rPr>
              <a:t>qui </a:t>
            </a:r>
            <a:r>
              <a:rPr sz="1150" spc="-10" dirty="0">
                <a:latin typeface="Calibri"/>
                <a:cs typeface="Calibri"/>
              </a:rPr>
              <a:t>am rehentias serae </a:t>
            </a:r>
            <a:r>
              <a:rPr sz="1150" spc="-5" dirty="0">
                <a:latin typeface="Calibri"/>
                <a:cs typeface="Calibri"/>
              </a:rPr>
              <a:t>aut qui</a:t>
            </a:r>
            <a:r>
              <a:rPr sz="1150" spc="15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omnitat</a:t>
            </a:r>
            <a:endParaRPr sz="1150" dirty="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584440" y="527259"/>
            <a:ext cx="942340" cy="628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3950" b="1" spc="5" dirty="0">
                <a:solidFill>
                  <a:srgbClr val="FFFFFF"/>
                </a:solidFill>
                <a:latin typeface="Calibri"/>
                <a:cs typeface="Calibri"/>
              </a:rPr>
              <a:t>Title</a:t>
            </a:r>
            <a:endParaRPr sz="395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4901167" y="13377161"/>
            <a:ext cx="2185035" cy="1084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30"/>
              </a:lnSpc>
            </a:pPr>
            <a:r>
              <a:rPr sz="1150" spc="-10" dirty="0">
                <a:latin typeface="Calibri"/>
                <a:cs typeface="Calibri"/>
              </a:rPr>
              <a:t>suntincto </a:t>
            </a:r>
            <a:r>
              <a:rPr sz="1150" spc="-5" dirty="0">
                <a:latin typeface="Calibri"/>
                <a:cs typeface="Calibri"/>
              </a:rPr>
              <a:t>vit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15" dirty="0">
                <a:latin typeface="Calibri"/>
                <a:cs typeface="Calibri"/>
              </a:rPr>
              <a:t>re </a:t>
            </a:r>
            <a:r>
              <a:rPr sz="1150" spc="-5" dirty="0">
                <a:latin typeface="Calibri"/>
                <a:cs typeface="Calibri"/>
              </a:rPr>
              <a:t>pa</a:t>
            </a:r>
            <a:r>
              <a:rPr sz="1150" spc="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dolendigni</a:t>
            </a:r>
            <a:endParaRPr sz="1150" dirty="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50"/>
              </a:spcBef>
            </a:pPr>
            <a:r>
              <a:rPr sz="1150" spc="-10" dirty="0">
                <a:latin typeface="Calibri"/>
                <a:cs typeface="Calibri"/>
              </a:rPr>
              <a:t>sundit </a:t>
            </a:r>
            <a:r>
              <a:rPr sz="1150" spc="-15" dirty="0">
                <a:latin typeface="Calibri"/>
                <a:cs typeface="Calibri"/>
              </a:rPr>
              <a:t>excestotae </a:t>
            </a:r>
            <a:r>
              <a:rPr sz="1150" spc="-5" dirty="0">
                <a:latin typeface="Calibri"/>
                <a:cs typeface="Calibri"/>
              </a:rPr>
              <a:t>ea </a:t>
            </a:r>
            <a:r>
              <a:rPr sz="1150" spc="-15" dirty="0">
                <a:latin typeface="Calibri"/>
                <a:cs typeface="Calibri"/>
              </a:rPr>
              <a:t>sunt </a:t>
            </a:r>
            <a:r>
              <a:rPr sz="1150" spc="-10" dirty="0">
                <a:latin typeface="Calibri"/>
                <a:cs typeface="Calibri"/>
              </a:rPr>
              <a:t>restrum  volupta quuntias ipsam </a:t>
            </a:r>
            <a:r>
              <a:rPr sz="1150" spc="-5" dirty="0">
                <a:latin typeface="Calibri"/>
                <a:cs typeface="Calibri"/>
              </a:rPr>
              <a:t>ellectia no-  </a:t>
            </a:r>
            <a:r>
              <a:rPr sz="1150" spc="-10" dirty="0">
                <a:latin typeface="Calibri"/>
                <a:cs typeface="Calibri"/>
              </a:rPr>
              <a:t>bitam, voluptatur?Agnis dolorro </a:t>
            </a:r>
            <a:r>
              <a:rPr sz="1150" spc="-5" dirty="0">
                <a:latin typeface="Calibri"/>
                <a:cs typeface="Calibri"/>
              </a:rPr>
              <a:t>vi-  </a:t>
            </a:r>
            <a:r>
              <a:rPr sz="1150" spc="-10" dirty="0">
                <a:latin typeface="Calibri"/>
                <a:cs typeface="Calibri"/>
              </a:rPr>
              <a:t>tius </a:t>
            </a:r>
            <a:r>
              <a:rPr sz="1150" spc="-5" dirty="0">
                <a:latin typeface="Calibri"/>
                <a:cs typeface="Calibri"/>
              </a:rPr>
              <a:t>illor sundit occum </a:t>
            </a:r>
            <a:r>
              <a:rPr sz="1150" spc="-10" dirty="0">
                <a:latin typeface="Calibri"/>
                <a:cs typeface="Calibri"/>
              </a:rPr>
              <a:t>net </a:t>
            </a:r>
            <a:r>
              <a:rPr sz="1150" spc="-5" dirty="0">
                <a:latin typeface="Calibri"/>
                <a:cs typeface="Calibri"/>
              </a:rPr>
              <a:t>lab illaut  </a:t>
            </a:r>
            <a:r>
              <a:rPr sz="1150" spc="-10" dirty="0">
                <a:latin typeface="Calibri"/>
                <a:cs typeface="Calibri"/>
              </a:rPr>
              <a:t>liquae </a:t>
            </a:r>
            <a:r>
              <a:rPr sz="1150" spc="-5" dirty="0">
                <a:latin typeface="Calibri"/>
                <a:cs typeface="Calibri"/>
              </a:rPr>
              <a:t>cus </a:t>
            </a:r>
            <a:r>
              <a:rPr sz="1150" spc="-10" dirty="0">
                <a:latin typeface="Calibri"/>
                <a:cs typeface="Calibri"/>
              </a:rPr>
              <a:t>dolupta </a:t>
            </a:r>
            <a:r>
              <a:rPr sz="1150" spc="-5" dirty="0">
                <a:latin typeface="Calibri"/>
                <a:cs typeface="Calibri"/>
              </a:rPr>
              <a:t>esequae </a:t>
            </a:r>
            <a:r>
              <a:rPr sz="1150" spc="-10" dirty="0">
                <a:latin typeface="Calibri"/>
                <a:cs typeface="Calibri"/>
              </a:rPr>
              <a:t>est</a:t>
            </a:r>
            <a:r>
              <a:rPr sz="1150" spc="-5" dirty="0">
                <a:latin typeface="Calibri"/>
                <a:cs typeface="Calibri"/>
              </a:rPr>
              <a:t> </a:t>
            </a:r>
            <a:r>
              <a:rPr sz="1150" spc="-20" dirty="0">
                <a:latin typeface="Calibri"/>
                <a:cs typeface="Calibri"/>
              </a:rPr>
              <a:t>ver-</a:t>
            </a:r>
            <a:endParaRPr sz="1150" dirty="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284654" y="13458229"/>
            <a:ext cx="2228850" cy="878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30"/>
              </a:lnSpc>
            </a:pPr>
            <a:r>
              <a:rPr sz="1150" spc="-5" dirty="0">
                <a:latin typeface="Calibri"/>
                <a:cs typeface="Calibri"/>
              </a:rPr>
              <a:t>as </a:t>
            </a:r>
            <a:r>
              <a:rPr sz="1150" spc="-10" dirty="0">
                <a:latin typeface="Calibri"/>
                <a:cs typeface="Calibri"/>
              </a:rPr>
              <a:t>sit pa </a:t>
            </a:r>
            <a:r>
              <a:rPr sz="1150" spc="-5" dirty="0">
                <a:latin typeface="Calibri"/>
                <a:cs typeface="Calibri"/>
              </a:rPr>
              <a:t>as eicidi </a:t>
            </a:r>
            <a:r>
              <a:rPr sz="1150" spc="-10" dirty="0">
                <a:latin typeface="Calibri"/>
                <a:cs typeface="Calibri"/>
              </a:rPr>
              <a:t>tem </a:t>
            </a:r>
            <a:r>
              <a:rPr sz="1150" spc="-5" dirty="0">
                <a:latin typeface="Calibri"/>
                <a:cs typeface="Calibri"/>
              </a:rPr>
              <a:t>cum</a:t>
            </a:r>
            <a:r>
              <a:rPr sz="1150" spc="2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sitam</a:t>
            </a:r>
            <a:endParaRPr sz="1150" dirty="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50"/>
              </a:spcBef>
            </a:pPr>
            <a:r>
              <a:rPr sz="1150" spc="-15" dirty="0">
                <a:latin typeface="Calibri"/>
                <a:cs typeface="Calibri"/>
              </a:rPr>
              <a:t>latquatat. Eos </a:t>
            </a:r>
            <a:r>
              <a:rPr sz="1150" spc="-10" dirty="0">
                <a:latin typeface="Calibri"/>
                <a:cs typeface="Calibri"/>
              </a:rPr>
              <a:t>natqui </a:t>
            </a:r>
            <a:r>
              <a:rPr sz="1150" spc="-5" dirty="0">
                <a:latin typeface="Calibri"/>
                <a:cs typeface="Calibri"/>
              </a:rPr>
              <a:t>ut </a:t>
            </a:r>
            <a:r>
              <a:rPr sz="1150" spc="-15" dirty="0">
                <a:latin typeface="Calibri"/>
                <a:cs typeface="Calibri"/>
              </a:rPr>
              <a:t>re </a:t>
            </a:r>
            <a:r>
              <a:rPr sz="1150" spc="-5" dirty="0">
                <a:latin typeface="Calibri"/>
                <a:cs typeface="Calibri"/>
              </a:rPr>
              <a:t>nimus  arum </a:t>
            </a:r>
            <a:r>
              <a:rPr sz="1150" spc="-10" dirty="0">
                <a:latin typeface="Calibri"/>
                <a:cs typeface="Calibri"/>
              </a:rPr>
              <a:t>ipsum.Maxim </a:t>
            </a:r>
            <a:r>
              <a:rPr sz="1150" spc="-5" dirty="0">
                <a:latin typeface="Calibri"/>
                <a:cs typeface="Calibri"/>
              </a:rPr>
              <a:t>ut aut </a:t>
            </a:r>
            <a:r>
              <a:rPr sz="1150" spc="-10" dirty="0">
                <a:latin typeface="Calibri"/>
                <a:cs typeface="Calibri"/>
              </a:rPr>
              <a:t>officiae  cuptian dioreium </a:t>
            </a:r>
            <a:r>
              <a:rPr sz="1150" spc="-5" dirty="0">
                <a:latin typeface="Calibri"/>
                <a:cs typeface="Calibri"/>
              </a:rPr>
              <a:t>que </a:t>
            </a:r>
            <a:r>
              <a:rPr sz="1150" spc="-10" dirty="0">
                <a:latin typeface="Calibri"/>
                <a:cs typeface="Calibri"/>
              </a:rPr>
              <a:t>et et </a:t>
            </a:r>
            <a:r>
              <a:rPr sz="1150" spc="-5" dirty="0">
                <a:latin typeface="Calibri"/>
                <a:cs typeface="Calibri"/>
              </a:rPr>
              <a:t>aut que  </a:t>
            </a:r>
            <a:r>
              <a:rPr sz="1150" spc="-10" dirty="0">
                <a:latin typeface="Calibri"/>
                <a:cs typeface="Calibri"/>
              </a:rPr>
              <a:t>officidus maximpo remquae. </a:t>
            </a:r>
            <a:r>
              <a:rPr sz="1150" spc="-15" dirty="0">
                <a:latin typeface="Calibri"/>
                <a:cs typeface="Calibri"/>
              </a:rPr>
              <a:t>Et </a:t>
            </a:r>
            <a:r>
              <a:rPr sz="1150" spc="-10" dirty="0" err="1">
                <a:latin typeface="Calibri"/>
                <a:cs typeface="Calibri"/>
              </a:rPr>
              <a:t>volo</a:t>
            </a:r>
            <a:r>
              <a:rPr sz="1150" spc="-10" dirty="0">
                <a:latin typeface="Calibri"/>
                <a:cs typeface="Calibri"/>
              </a:rPr>
              <a:t>  </a:t>
            </a:r>
            <a:r>
              <a:rPr sz="1150" spc="-10" dirty="0" err="1">
                <a:latin typeface="Calibri"/>
                <a:cs typeface="Calibri"/>
              </a:rPr>
              <a:t>i</a:t>
            </a:r>
            <a:endParaRPr sz="1150" dirty="0">
              <a:latin typeface="Calibri"/>
              <a:cs typeface="Calibri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5"/>
              </a:lnSpc>
            </a:pPr>
            <a:r>
              <a:rPr spc="5" dirty="0"/>
              <a:t>Insert charts </a:t>
            </a:r>
            <a:r>
              <a:rPr dirty="0"/>
              <a:t>and/or</a:t>
            </a:r>
            <a:r>
              <a:rPr spc="-20" dirty="0"/>
              <a:t> </a:t>
            </a:r>
            <a:r>
              <a:rPr dirty="0"/>
              <a:t>visuals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10866152" y="14064355"/>
            <a:ext cx="2785110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5"/>
              </a:lnSpc>
            </a:pPr>
            <a:r>
              <a:rPr sz="1900" b="1" spc="5" dirty="0">
                <a:solidFill>
                  <a:srgbClr val="9FA1A4"/>
                </a:solidFill>
                <a:latin typeface="Calibri"/>
                <a:cs typeface="Calibri"/>
              </a:rPr>
              <a:t>Insert charts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and/or</a:t>
            </a:r>
            <a:r>
              <a:rPr sz="1900" b="1" spc="-20" dirty="0">
                <a:solidFill>
                  <a:srgbClr val="9FA1A4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visuals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065296" y="943564"/>
            <a:ext cx="9980930" cy="17825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445" algn="ctr">
              <a:lnSpc>
                <a:spcPct val="100000"/>
              </a:lnSpc>
            </a:pPr>
            <a:r>
              <a:rPr sz="2550" b="1" spc="-5" dirty="0">
                <a:solidFill>
                  <a:srgbClr val="FFFFFF"/>
                </a:solidFill>
                <a:latin typeface="Calibri"/>
                <a:cs typeface="Calibri"/>
              </a:rPr>
              <a:t>Author’s</a:t>
            </a:r>
            <a:r>
              <a:rPr sz="255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50" b="1" spc="5" dirty="0">
                <a:solidFill>
                  <a:srgbClr val="FFFFFF"/>
                </a:solidFill>
                <a:latin typeface="Calibri"/>
                <a:cs typeface="Calibri"/>
              </a:rPr>
              <a:t>Name</a:t>
            </a:r>
            <a:endParaRPr sz="2550" dirty="0">
              <a:latin typeface="Calibri"/>
              <a:cs typeface="Calibri"/>
            </a:endParaRPr>
          </a:p>
          <a:p>
            <a:pPr marR="5080" algn="ctr">
              <a:lnSpc>
                <a:spcPts val="1385"/>
              </a:lnSpc>
              <a:spcBef>
                <a:spcPts val="165"/>
              </a:spcBef>
            </a:pP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(Note: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Include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co-authors </a:t>
            </a:r>
            <a:r>
              <a:rPr sz="1200" b="0" i="1" spc="5" dirty="0">
                <a:solidFill>
                  <a:srgbClr val="FFFFFF"/>
                </a:solidFill>
                <a:latin typeface="Calibri Light"/>
                <a:cs typeface="Calibri Light"/>
              </a:rPr>
              <a:t>if</a:t>
            </a:r>
            <a:r>
              <a:rPr sz="1200" b="0" i="1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applicable)</a:t>
            </a:r>
            <a:endParaRPr sz="1200" dirty="0">
              <a:latin typeface="Calibri Light"/>
              <a:cs typeface="Calibri Light"/>
            </a:endParaRPr>
          </a:p>
          <a:p>
            <a:pPr marR="39370" lvl="0" algn="ctr">
              <a:lnSpc>
                <a:spcPts val="1750"/>
              </a:lnSpc>
              <a:defRPr/>
            </a:pPr>
            <a:r>
              <a:rPr lang="en-US" sz="1750" b="1" i="1" spc="10" dirty="0">
                <a:solidFill>
                  <a:srgbClr val="FFFFFF"/>
                </a:solidFill>
                <a:cs typeface="Calibri"/>
              </a:rPr>
              <a:t>University of Central Florida</a:t>
            </a:r>
          </a:p>
          <a:p>
            <a:pPr marR="39370" lvl="0" algn="ctr">
              <a:lnSpc>
                <a:spcPts val="1750"/>
              </a:lnSpc>
              <a:defRPr/>
            </a:pPr>
            <a:r>
              <a:rPr lang="en-US" sz="1750" b="1" i="1" spc="10" dirty="0">
                <a:solidFill>
                  <a:srgbClr val="FFFFFF"/>
                </a:solidFill>
                <a:cs typeface="Calibri"/>
              </a:rPr>
              <a:t>College of Community Innovation and Education</a:t>
            </a:r>
          </a:p>
          <a:p>
            <a:pPr marR="4445" algn="ctr">
              <a:lnSpc>
                <a:spcPts val="1935"/>
              </a:lnSpc>
            </a:pPr>
            <a:r>
              <a:rPr sz="1750" b="1" i="1" spc="10" dirty="0">
                <a:solidFill>
                  <a:srgbClr val="FFFFFF"/>
                </a:solidFill>
                <a:latin typeface="Calibri"/>
                <a:cs typeface="Calibri"/>
              </a:rPr>
              <a:t>Department, </a:t>
            </a:r>
            <a:r>
              <a:rPr sz="1750" b="1" i="1" spc="15" dirty="0">
                <a:solidFill>
                  <a:srgbClr val="FFFFFF"/>
                </a:solidFill>
                <a:latin typeface="Calibri"/>
                <a:cs typeface="Calibri"/>
              </a:rPr>
              <a:t>College, Mailing</a:t>
            </a:r>
            <a:r>
              <a:rPr sz="1750" b="1" i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i="1" spc="15" dirty="0">
                <a:solidFill>
                  <a:srgbClr val="FFFFFF"/>
                </a:solidFill>
                <a:latin typeface="Calibri"/>
                <a:cs typeface="Calibri"/>
              </a:rPr>
              <a:t>Address</a:t>
            </a:r>
            <a:endParaRPr sz="1750" dirty="0">
              <a:latin typeface="Calibri"/>
              <a:cs typeface="Calibri"/>
            </a:endParaRPr>
          </a:p>
          <a:p>
            <a:pPr marR="5080" algn="ctr">
              <a:lnSpc>
                <a:spcPts val="1989"/>
              </a:lnSpc>
            </a:pPr>
            <a:r>
              <a:rPr sz="1750" b="1" spc="15" dirty="0">
                <a:solidFill>
                  <a:srgbClr val="FFFFFF"/>
                </a:solidFill>
                <a:latin typeface="Calibri"/>
                <a:cs typeface="Calibri"/>
              </a:rPr>
              <a:t>Email </a:t>
            </a:r>
            <a:r>
              <a:rPr sz="1750" b="1" spc="10" dirty="0">
                <a:solidFill>
                  <a:srgbClr val="FFFFFF"/>
                </a:solidFill>
                <a:latin typeface="Calibri"/>
                <a:cs typeface="Calibri"/>
              </a:rPr>
              <a:t>Address: 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xxxx@knights.ucf.edu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15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75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xxxx@ucf.edu</a:t>
            </a:r>
            <a:endParaRPr sz="1750" dirty="0">
              <a:latin typeface="Calibri"/>
              <a:cs typeface="Calibri"/>
            </a:endParaRPr>
          </a:p>
          <a:p>
            <a:pPr marR="5080" algn="ctr">
              <a:lnSpc>
                <a:spcPct val="100000"/>
              </a:lnSpc>
              <a:spcBef>
                <a:spcPts val="325"/>
              </a:spcBef>
            </a:pP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(Note: If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more than one author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is </a:t>
            </a:r>
            <a:r>
              <a:rPr sz="1200" b="0" i="1" spc="5" dirty="0">
                <a:solidFill>
                  <a:srgbClr val="FFFFFF"/>
                </a:solidFill>
                <a:latin typeface="Calibri Light"/>
                <a:cs typeface="Calibri Light"/>
              </a:rPr>
              <a:t>listed, list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the author </a:t>
            </a:r>
            <a:r>
              <a:rPr sz="1200" b="0" i="1" spc="20" dirty="0">
                <a:solidFill>
                  <a:srgbClr val="FFFFFF"/>
                </a:solidFill>
                <a:latin typeface="Calibri Light"/>
                <a:cs typeface="Calibri Light"/>
              </a:rPr>
              <a:t>who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will </a:t>
            </a:r>
            <a:r>
              <a:rPr sz="1200" b="0" i="1" spc="20" dirty="0">
                <a:solidFill>
                  <a:srgbClr val="FFFFFF"/>
                </a:solidFill>
                <a:latin typeface="Calibri Light"/>
                <a:cs typeface="Calibri Light"/>
              </a:rPr>
              <a:t>manage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email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correspondence. Place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an </a:t>
            </a:r>
            <a:r>
              <a:rPr sz="1200" b="0" i="1" spc="5" dirty="0">
                <a:solidFill>
                  <a:srgbClr val="FFFFFF"/>
                </a:solidFill>
                <a:latin typeface="Calibri Light"/>
                <a:cs typeface="Calibri Light"/>
              </a:rPr>
              <a:t>asterisk after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the corresponding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author’s </a:t>
            </a:r>
            <a:r>
              <a:rPr sz="1200" b="0" i="1" spc="20" dirty="0">
                <a:solidFill>
                  <a:srgbClr val="FFFFFF"/>
                </a:solidFill>
                <a:latin typeface="Calibri Light"/>
                <a:cs typeface="Calibri Light"/>
              </a:rPr>
              <a:t>name</a:t>
            </a:r>
            <a:r>
              <a:rPr sz="1200" b="0" i="1" spc="114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above.)</a:t>
            </a:r>
            <a:endParaRPr sz="1200" dirty="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08502" y="11799594"/>
            <a:ext cx="4079875" cy="2902585"/>
          </a:xfrm>
          <a:custGeom>
            <a:avLst/>
            <a:gdLst/>
            <a:ahLst/>
            <a:cxnLst/>
            <a:rect l="l" t="t" r="r" b="b"/>
            <a:pathLst>
              <a:path w="4079875" h="2902584">
                <a:moveTo>
                  <a:pt x="0" y="2902163"/>
                </a:moveTo>
                <a:lnTo>
                  <a:pt x="4079631" y="2902163"/>
                </a:lnTo>
                <a:lnTo>
                  <a:pt x="4079631" y="0"/>
                </a:lnTo>
                <a:lnTo>
                  <a:pt x="0" y="0"/>
                </a:lnTo>
                <a:lnTo>
                  <a:pt x="0" y="290216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62999" y="12268703"/>
            <a:ext cx="1570990" cy="1536065"/>
          </a:xfrm>
          <a:custGeom>
            <a:avLst/>
            <a:gdLst/>
            <a:ahLst/>
            <a:cxnLst/>
            <a:rect l="l" t="t" r="r" b="b"/>
            <a:pathLst>
              <a:path w="1570990" h="1536065">
                <a:moveTo>
                  <a:pt x="32156" y="0"/>
                </a:moveTo>
                <a:lnTo>
                  <a:pt x="20578" y="5817"/>
                </a:lnTo>
                <a:lnTo>
                  <a:pt x="0" y="17451"/>
                </a:lnTo>
                <a:lnTo>
                  <a:pt x="0" y="1518278"/>
                </a:lnTo>
                <a:lnTo>
                  <a:pt x="14209" y="1529912"/>
                </a:lnTo>
                <a:lnTo>
                  <a:pt x="29842" y="1535729"/>
                </a:lnTo>
                <a:lnTo>
                  <a:pt x="1509469" y="1535729"/>
                </a:lnTo>
                <a:lnTo>
                  <a:pt x="1522638" y="1529912"/>
                </a:lnTo>
                <a:lnTo>
                  <a:pt x="1531968" y="1524095"/>
                </a:lnTo>
                <a:lnTo>
                  <a:pt x="1535677" y="1506644"/>
                </a:lnTo>
                <a:lnTo>
                  <a:pt x="1532360" y="1489192"/>
                </a:lnTo>
                <a:lnTo>
                  <a:pt x="1522935" y="1477558"/>
                </a:lnTo>
                <a:lnTo>
                  <a:pt x="1509173" y="1471741"/>
                </a:lnTo>
                <a:lnTo>
                  <a:pt x="75466" y="1471741"/>
                </a:lnTo>
                <a:lnTo>
                  <a:pt x="68178" y="1465923"/>
                </a:lnTo>
                <a:lnTo>
                  <a:pt x="64430" y="1460106"/>
                </a:lnTo>
                <a:lnTo>
                  <a:pt x="63471" y="1448472"/>
                </a:lnTo>
                <a:lnTo>
                  <a:pt x="63997" y="1401935"/>
                </a:lnTo>
                <a:lnTo>
                  <a:pt x="64251" y="1361215"/>
                </a:lnTo>
                <a:lnTo>
                  <a:pt x="64060" y="1314677"/>
                </a:lnTo>
                <a:lnTo>
                  <a:pt x="63255" y="1273957"/>
                </a:lnTo>
                <a:lnTo>
                  <a:pt x="64468" y="1256506"/>
                </a:lnTo>
                <a:lnTo>
                  <a:pt x="69605" y="1250689"/>
                </a:lnTo>
                <a:lnTo>
                  <a:pt x="79447" y="1244871"/>
                </a:lnTo>
                <a:lnTo>
                  <a:pt x="94773" y="1239054"/>
                </a:lnTo>
                <a:lnTo>
                  <a:pt x="358707" y="1239054"/>
                </a:lnTo>
                <a:lnTo>
                  <a:pt x="374750" y="1233237"/>
                </a:lnTo>
                <a:lnTo>
                  <a:pt x="387937" y="1221603"/>
                </a:lnTo>
                <a:lnTo>
                  <a:pt x="399132" y="1209969"/>
                </a:lnTo>
                <a:lnTo>
                  <a:pt x="413459" y="1180883"/>
                </a:lnTo>
                <a:lnTo>
                  <a:pt x="87600" y="1180883"/>
                </a:lnTo>
                <a:lnTo>
                  <a:pt x="76243" y="1175066"/>
                </a:lnTo>
                <a:lnTo>
                  <a:pt x="68671" y="1175066"/>
                </a:lnTo>
                <a:lnTo>
                  <a:pt x="64520" y="1163431"/>
                </a:lnTo>
                <a:lnTo>
                  <a:pt x="63424" y="1151797"/>
                </a:lnTo>
                <a:lnTo>
                  <a:pt x="63948" y="1116894"/>
                </a:lnTo>
                <a:lnTo>
                  <a:pt x="63997" y="1099442"/>
                </a:lnTo>
                <a:lnTo>
                  <a:pt x="63964" y="1064540"/>
                </a:lnTo>
                <a:lnTo>
                  <a:pt x="63882" y="1047088"/>
                </a:lnTo>
                <a:lnTo>
                  <a:pt x="63628" y="1012185"/>
                </a:lnTo>
                <a:lnTo>
                  <a:pt x="64123" y="1006368"/>
                </a:lnTo>
                <a:lnTo>
                  <a:pt x="107677" y="942379"/>
                </a:lnTo>
                <a:lnTo>
                  <a:pt x="149609" y="895842"/>
                </a:lnTo>
                <a:lnTo>
                  <a:pt x="63756" y="895842"/>
                </a:lnTo>
                <a:lnTo>
                  <a:pt x="63723" y="232686"/>
                </a:lnTo>
                <a:lnTo>
                  <a:pt x="63686" y="52354"/>
                </a:lnTo>
                <a:lnTo>
                  <a:pt x="63777" y="34902"/>
                </a:lnTo>
                <a:lnTo>
                  <a:pt x="62458" y="23268"/>
                </a:lnTo>
                <a:lnTo>
                  <a:pt x="57326" y="11634"/>
                </a:lnTo>
                <a:lnTo>
                  <a:pt x="45978" y="5817"/>
                </a:lnTo>
                <a:lnTo>
                  <a:pt x="32156" y="0"/>
                </a:lnTo>
                <a:close/>
              </a:path>
              <a:path w="1570990" h="1536065">
                <a:moveTo>
                  <a:pt x="1382217" y="1064540"/>
                </a:moveTo>
                <a:lnTo>
                  <a:pt x="1287134" y="1064540"/>
                </a:lnTo>
                <a:lnTo>
                  <a:pt x="1297709" y="1076174"/>
                </a:lnTo>
                <a:lnTo>
                  <a:pt x="1339341" y="1111077"/>
                </a:lnTo>
                <a:lnTo>
                  <a:pt x="1381260" y="1151797"/>
                </a:lnTo>
                <a:lnTo>
                  <a:pt x="1465303" y="1221603"/>
                </a:lnTo>
                <a:lnTo>
                  <a:pt x="1507097" y="1262323"/>
                </a:lnTo>
                <a:lnTo>
                  <a:pt x="1524606" y="1273957"/>
                </a:lnTo>
                <a:lnTo>
                  <a:pt x="1540806" y="1273957"/>
                </a:lnTo>
                <a:lnTo>
                  <a:pt x="1556036" y="1268140"/>
                </a:lnTo>
                <a:lnTo>
                  <a:pt x="1570632" y="1256506"/>
                </a:lnTo>
                <a:lnTo>
                  <a:pt x="1570632" y="1233237"/>
                </a:lnTo>
                <a:lnTo>
                  <a:pt x="1566078" y="1227420"/>
                </a:lnTo>
                <a:lnTo>
                  <a:pt x="1561569" y="1221603"/>
                </a:lnTo>
                <a:lnTo>
                  <a:pt x="1556933" y="1215786"/>
                </a:lnTo>
                <a:lnTo>
                  <a:pt x="1552000" y="1215786"/>
                </a:lnTo>
                <a:lnTo>
                  <a:pt x="1511275" y="1175066"/>
                </a:lnTo>
                <a:lnTo>
                  <a:pt x="1382217" y="1064540"/>
                </a:lnTo>
                <a:close/>
              </a:path>
              <a:path w="1570990" h="1536065">
                <a:moveTo>
                  <a:pt x="358707" y="1239054"/>
                </a:moveTo>
                <a:lnTo>
                  <a:pt x="94773" y="1239054"/>
                </a:lnTo>
                <a:lnTo>
                  <a:pt x="143604" y="1244871"/>
                </a:lnTo>
                <a:lnTo>
                  <a:pt x="338942" y="1244871"/>
                </a:lnTo>
                <a:lnTo>
                  <a:pt x="358707" y="1239054"/>
                </a:lnTo>
                <a:close/>
              </a:path>
              <a:path w="1570990" h="1536065">
                <a:moveTo>
                  <a:pt x="1000665" y="843488"/>
                </a:moveTo>
                <a:lnTo>
                  <a:pt x="932729" y="843488"/>
                </a:lnTo>
                <a:lnTo>
                  <a:pt x="948984" y="895842"/>
                </a:lnTo>
                <a:lnTo>
                  <a:pt x="981118" y="1000551"/>
                </a:lnTo>
                <a:lnTo>
                  <a:pt x="1012963" y="1105260"/>
                </a:lnTo>
                <a:lnTo>
                  <a:pt x="1028859" y="1151797"/>
                </a:lnTo>
                <a:lnTo>
                  <a:pt x="1044779" y="1204151"/>
                </a:lnTo>
                <a:lnTo>
                  <a:pt x="1056782" y="1233237"/>
                </a:lnTo>
                <a:lnTo>
                  <a:pt x="1071997" y="1244871"/>
                </a:lnTo>
                <a:lnTo>
                  <a:pt x="1090864" y="1239054"/>
                </a:lnTo>
                <a:lnTo>
                  <a:pt x="1113823" y="1221603"/>
                </a:lnTo>
                <a:lnTo>
                  <a:pt x="1186965" y="1151797"/>
                </a:lnTo>
                <a:lnTo>
                  <a:pt x="1192143" y="1145980"/>
                </a:lnTo>
                <a:lnTo>
                  <a:pt x="1096757" y="1145980"/>
                </a:lnTo>
                <a:lnTo>
                  <a:pt x="1091660" y="1140163"/>
                </a:lnTo>
                <a:lnTo>
                  <a:pt x="1087110" y="1128528"/>
                </a:lnTo>
                <a:lnTo>
                  <a:pt x="1072601" y="1076174"/>
                </a:lnTo>
                <a:lnTo>
                  <a:pt x="1057739" y="1029637"/>
                </a:lnTo>
                <a:lnTo>
                  <a:pt x="1042676" y="983099"/>
                </a:lnTo>
                <a:lnTo>
                  <a:pt x="1027563" y="930745"/>
                </a:lnTo>
                <a:lnTo>
                  <a:pt x="1012552" y="884208"/>
                </a:lnTo>
                <a:lnTo>
                  <a:pt x="1000665" y="843488"/>
                </a:lnTo>
                <a:close/>
              </a:path>
              <a:path w="1570990" h="1536065">
                <a:moveTo>
                  <a:pt x="274391" y="1175066"/>
                </a:moveTo>
                <a:lnTo>
                  <a:pt x="134295" y="1175066"/>
                </a:lnTo>
                <a:lnTo>
                  <a:pt x="87600" y="1180883"/>
                </a:lnTo>
                <a:lnTo>
                  <a:pt x="321089" y="1180883"/>
                </a:lnTo>
                <a:lnTo>
                  <a:pt x="274391" y="1175066"/>
                </a:lnTo>
                <a:close/>
              </a:path>
              <a:path w="1570990" h="1536065">
                <a:moveTo>
                  <a:pt x="541471" y="546812"/>
                </a:moveTo>
                <a:lnTo>
                  <a:pt x="458060" y="546812"/>
                </a:lnTo>
                <a:lnTo>
                  <a:pt x="488279" y="581715"/>
                </a:lnTo>
                <a:lnTo>
                  <a:pt x="517993" y="622435"/>
                </a:lnTo>
                <a:lnTo>
                  <a:pt x="547473" y="657338"/>
                </a:lnTo>
                <a:lnTo>
                  <a:pt x="576992" y="698059"/>
                </a:lnTo>
                <a:lnTo>
                  <a:pt x="582792" y="709693"/>
                </a:lnTo>
                <a:lnTo>
                  <a:pt x="585171" y="715510"/>
                </a:lnTo>
                <a:lnTo>
                  <a:pt x="584180" y="727144"/>
                </a:lnTo>
                <a:lnTo>
                  <a:pt x="579866" y="732961"/>
                </a:lnTo>
                <a:lnTo>
                  <a:pt x="556810" y="779499"/>
                </a:lnTo>
                <a:lnTo>
                  <a:pt x="510805" y="860939"/>
                </a:lnTo>
                <a:lnTo>
                  <a:pt x="487856" y="907476"/>
                </a:lnTo>
                <a:lnTo>
                  <a:pt x="442057" y="988916"/>
                </a:lnTo>
                <a:lnTo>
                  <a:pt x="419206" y="1035454"/>
                </a:lnTo>
                <a:lnTo>
                  <a:pt x="350838" y="1157614"/>
                </a:lnTo>
                <a:lnTo>
                  <a:pt x="345261" y="1169248"/>
                </a:lnTo>
                <a:lnTo>
                  <a:pt x="338776" y="1175066"/>
                </a:lnTo>
                <a:lnTo>
                  <a:pt x="330884" y="1175066"/>
                </a:lnTo>
                <a:lnTo>
                  <a:pt x="321089" y="1180883"/>
                </a:lnTo>
                <a:lnTo>
                  <a:pt x="413459" y="1180883"/>
                </a:lnTo>
                <a:lnTo>
                  <a:pt x="422055" y="1163431"/>
                </a:lnTo>
                <a:lnTo>
                  <a:pt x="445088" y="1122711"/>
                </a:lnTo>
                <a:lnTo>
                  <a:pt x="468230" y="1076174"/>
                </a:lnTo>
                <a:lnTo>
                  <a:pt x="491477" y="1035454"/>
                </a:lnTo>
                <a:lnTo>
                  <a:pt x="514829" y="988916"/>
                </a:lnTo>
                <a:lnTo>
                  <a:pt x="538282" y="948196"/>
                </a:lnTo>
                <a:lnTo>
                  <a:pt x="609231" y="814402"/>
                </a:lnTo>
                <a:lnTo>
                  <a:pt x="633069" y="773682"/>
                </a:lnTo>
                <a:lnTo>
                  <a:pt x="714591" y="773682"/>
                </a:lnTo>
                <a:lnTo>
                  <a:pt x="705048" y="762047"/>
                </a:lnTo>
                <a:lnTo>
                  <a:pt x="681340" y="727144"/>
                </a:lnTo>
                <a:lnTo>
                  <a:pt x="676148" y="721327"/>
                </a:lnTo>
                <a:lnTo>
                  <a:pt x="671678" y="715510"/>
                </a:lnTo>
                <a:lnTo>
                  <a:pt x="669867" y="709693"/>
                </a:lnTo>
                <a:lnTo>
                  <a:pt x="672649" y="698059"/>
                </a:lnTo>
                <a:lnTo>
                  <a:pt x="698113" y="651521"/>
                </a:lnTo>
                <a:lnTo>
                  <a:pt x="622959" y="651521"/>
                </a:lnTo>
                <a:lnTo>
                  <a:pt x="555488" y="564264"/>
                </a:lnTo>
                <a:lnTo>
                  <a:pt x="541471" y="546812"/>
                </a:lnTo>
                <a:close/>
              </a:path>
              <a:path w="1570990" h="1536065">
                <a:moveTo>
                  <a:pt x="1274682" y="983099"/>
                </a:moveTo>
                <a:lnTo>
                  <a:pt x="1259147" y="988916"/>
                </a:lnTo>
                <a:lnTo>
                  <a:pt x="1243068" y="1000551"/>
                </a:lnTo>
                <a:lnTo>
                  <a:pt x="1210772" y="1035454"/>
                </a:lnTo>
                <a:lnTo>
                  <a:pt x="1178078" y="1070357"/>
                </a:lnTo>
                <a:lnTo>
                  <a:pt x="1145309" y="1099442"/>
                </a:lnTo>
                <a:lnTo>
                  <a:pt x="1112787" y="1134345"/>
                </a:lnTo>
                <a:lnTo>
                  <a:pt x="1103450" y="1140163"/>
                </a:lnTo>
                <a:lnTo>
                  <a:pt x="1096757" y="1145980"/>
                </a:lnTo>
                <a:lnTo>
                  <a:pt x="1192143" y="1145980"/>
                </a:lnTo>
                <a:lnTo>
                  <a:pt x="1223217" y="1111077"/>
                </a:lnTo>
                <a:lnTo>
                  <a:pt x="1259042" y="1076174"/>
                </a:lnTo>
                <a:lnTo>
                  <a:pt x="1269162" y="1064540"/>
                </a:lnTo>
                <a:lnTo>
                  <a:pt x="1382217" y="1064540"/>
                </a:lnTo>
                <a:lnTo>
                  <a:pt x="1308011" y="1000551"/>
                </a:lnTo>
                <a:lnTo>
                  <a:pt x="1290646" y="988916"/>
                </a:lnTo>
                <a:lnTo>
                  <a:pt x="1274682" y="983099"/>
                </a:lnTo>
                <a:close/>
              </a:path>
              <a:path w="1570990" h="1536065">
                <a:moveTo>
                  <a:pt x="714591" y="773682"/>
                </a:moveTo>
                <a:lnTo>
                  <a:pt x="633069" y="773682"/>
                </a:lnTo>
                <a:lnTo>
                  <a:pt x="690857" y="849305"/>
                </a:lnTo>
                <a:lnTo>
                  <a:pt x="719104" y="884208"/>
                </a:lnTo>
                <a:lnTo>
                  <a:pt x="747109" y="919111"/>
                </a:lnTo>
                <a:lnTo>
                  <a:pt x="764985" y="942379"/>
                </a:lnTo>
                <a:lnTo>
                  <a:pt x="780581" y="948196"/>
                </a:lnTo>
                <a:lnTo>
                  <a:pt x="797870" y="942379"/>
                </a:lnTo>
                <a:lnTo>
                  <a:pt x="820824" y="930745"/>
                </a:lnTo>
                <a:lnTo>
                  <a:pt x="848372" y="907476"/>
                </a:lnTo>
                <a:lnTo>
                  <a:pt x="876030" y="890025"/>
                </a:lnTo>
                <a:lnTo>
                  <a:pt x="904061" y="866756"/>
                </a:lnTo>
                <a:lnTo>
                  <a:pt x="790722" y="866756"/>
                </a:lnTo>
                <a:lnTo>
                  <a:pt x="776288" y="855122"/>
                </a:lnTo>
                <a:lnTo>
                  <a:pt x="752717" y="820219"/>
                </a:lnTo>
                <a:lnTo>
                  <a:pt x="714591" y="773682"/>
                </a:lnTo>
                <a:close/>
              </a:path>
              <a:path w="1570990" h="1536065">
                <a:moveTo>
                  <a:pt x="459464" y="459555"/>
                </a:moveTo>
                <a:lnTo>
                  <a:pt x="444237" y="465372"/>
                </a:lnTo>
                <a:lnTo>
                  <a:pt x="428102" y="477007"/>
                </a:lnTo>
                <a:lnTo>
                  <a:pt x="395074" y="511909"/>
                </a:lnTo>
                <a:lnTo>
                  <a:pt x="329160" y="593350"/>
                </a:lnTo>
                <a:lnTo>
                  <a:pt x="230418" y="703876"/>
                </a:lnTo>
                <a:lnTo>
                  <a:pt x="197480" y="744596"/>
                </a:lnTo>
                <a:lnTo>
                  <a:pt x="165736" y="779499"/>
                </a:lnTo>
                <a:lnTo>
                  <a:pt x="133290" y="814402"/>
                </a:lnTo>
                <a:lnTo>
                  <a:pt x="63756" y="895842"/>
                </a:lnTo>
                <a:lnTo>
                  <a:pt x="149609" y="895842"/>
                </a:lnTo>
                <a:lnTo>
                  <a:pt x="175816" y="866756"/>
                </a:lnTo>
                <a:lnTo>
                  <a:pt x="450527" y="546812"/>
                </a:lnTo>
                <a:lnTo>
                  <a:pt x="541471" y="546812"/>
                </a:lnTo>
                <a:lnTo>
                  <a:pt x="490299" y="482824"/>
                </a:lnTo>
                <a:lnTo>
                  <a:pt x="474559" y="465372"/>
                </a:lnTo>
                <a:lnTo>
                  <a:pt x="459464" y="459555"/>
                </a:lnTo>
                <a:close/>
              </a:path>
              <a:path w="1570990" h="1536065">
                <a:moveTo>
                  <a:pt x="1177867" y="738779"/>
                </a:moveTo>
                <a:lnTo>
                  <a:pt x="1088136" y="738779"/>
                </a:lnTo>
                <a:lnTo>
                  <a:pt x="1098826" y="750413"/>
                </a:lnTo>
                <a:lnTo>
                  <a:pt x="1125997" y="779499"/>
                </a:lnTo>
                <a:lnTo>
                  <a:pt x="1153626" y="808585"/>
                </a:lnTo>
                <a:lnTo>
                  <a:pt x="1181518" y="831853"/>
                </a:lnTo>
                <a:lnTo>
                  <a:pt x="1209474" y="860939"/>
                </a:lnTo>
                <a:lnTo>
                  <a:pt x="1231455" y="878390"/>
                </a:lnTo>
                <a:lnTo>
                  <a:pt x="1249382" y="884208"/>
                </a:lnTo>
                <a:lnTo>
                  <a:pt x="1264733" y="872573"/>
                </a:lnTo>
                <a:lnTo>
                  <a:pt x="1278989" y="849305"/>
                </a:lnTo>
                <a:lnTo>
                  <a:pt x="1302359" y="796950"/>
                </a:lnTo>
                <a:lnTo>
                  <a:pt x="1232463" y="796950"/>
                </a:lnTo>
                <a:lnTo>
                  <a:pt x="1202282" y="767864"/>
                </a:lnTo>
                <a:lnTo>
                  <a:pt x="1177867" y="738779"/>
                </a:lnTo>
                <a:close/>
              </a:path>
              <a:path w="1570990" h="1536065">
                <a:moveTo>
                  <a:pt x="876534" y="442104"/>
                </a:moveTo>
                <a:lnTo>
                  <a:pt x="809824" y="442104"/>
                </a:lnTo>
                <a:lnTo>
                  <a:pt x="875516" y="657338"/>
                </a:lnTo>
                <a:lnTo>
                  <a:pt x="891328" y="709693"/>
                </a:lnTo>
                <a:lnTo>
                  <a:pt x="907092" y="756230"/>
                </a:lnTo>
                <a:lnTo>
                  <a:pt x="909031" y="767864"/>
                </a:lnTo>
                <a:lnTo>
                  <a:pt x="908123" y="773682"/>
                </a:lnTo>
                <a:lnTo>
                  <a:pt x="903994" y="785316"/>
                </a:lnTo>
                <a:lnTo>
                  <a:pt x="896267" y="791133"/>
                </a:lnTo>
                <a:lnTo>
                  <a:pt x="873824" y="808585"/>
                </a:lnTo>
                <a:lnTo>
                  <a:pt x="851723" y="820219"/>
                </a:lnTo>
                <a:lnTo>
                  <a:pt x="829965" y="837670"/>
                </a:lnTo>
                <a:lnTo>
                  <a:pt x="808550" y="860939"/>
                </a:lnTo>
                <a:lnTo>
                  <a:pt x="798785" y="866756"/>
                </a:lnTo>
                <a:lnTo>
                  <a:pt x="904061" y="866756"/>
                </a:lnTo>
                <a:lnTo>
                  <a:pt x="932729" y="843488"/>
                </a:lnTo>
                <a:lnTo>
                  <a:pt x="1000665" y="843488"/>
                </a:lnTo>
                <a:lnTo>
                  <a:pt x="998967" y="837670"/>
                </a:lnTo>
                <a:lnTo>
                  <a:pt x="998971" y="802767"/>
                </a:lnTo>
                <a:lnTo>
                  <a:pt x="1016202" y="779499"/>
                </a:lnTo>
                <a:lnTo>
                  <a:pt x="1054301" y="744596"/>
                </a:lnTo>
                <a:lnTo>
                  <a:pt x="1067363" y="738779"/>
                </a:lnTo>
                <a:lnTo>
                  <a:pt x="1177867" y="738779"/>
                </a:lnTo>
                <a:lnTo>
                  <a:pt x="1172984" y="732961"/>
                </a:lnTo>
                <a:lnTo>
                  <a:pt x="966881" y="732961"/>
                </a:lnTo>
                <a:lnTo>
                  <a:pt x="952472" y="686424"/>
                </a:lnTo>
                <a:lnTo>
                  <a:pt x="923929" y="593350"/>
                </a:lnTo>
                <a:lnTo>
                  <a:pt x="909787" y="552630"/>
                </a:lnTo>
                <a:lnTo>
                  <a:pt x="895728" y="506092"/>
                </a:lnTo>
                <a:lnTo>
                  <a:pt x="881748" y="459555"/>
                </a:lnTo>
                <a:lnTo>
                  <a:pt x="876534" y="442104"/>
                </a:lnTo>
                <a:close/>
              </a:path>
              <a:path w="1570990" h="1536065">
                <a:moveTo>
                  <a:pt x="1517813" y="232686"/>
                </a:moveTo>
                <a:lnTo>
                  <a:pt x="1499614" y="232686"/>
                </a:lnTo>
                <a:lnTo>
                  <a:pt x="1486463" y="238503"/>
                </a:lnTo>
                <a:lnTo>
                  <a:pt x="1476862" y="250137"/>
                </a:lnTo>
                <a:lnTo>
                  <a:pt x="1469315" y="261772"/>
                </a:lnTo>
                <a:lnTo>
                  <a:pt x="1325724" y="587533"/>
                </a:lnTo>
                <a:lnTo>
                  <a:pt x="1302902" y="639887"/>
                </a:lnTo>
                <a:lnTo>
                  <a:pt x="1279825" y="692241"/>
                </a:lnTo>
                <a:lnTo>
                  <a:pt x="1256382" y="744596"/>
                </a:lnTo>
                <a:lnTo>
                  <a:pt x="1232463" y="796950"/>
                </a:lnTo>
                <a:lnTo>
                  <a:pt x="1302359" y="796950"/>
                </a:lnTo>
                <a:lnTo>
                  <a:pt x="1527754" y="290857"/>
                </a:lnTo>
                <a:lnTo>
                  <a:pt x="1534087" y="273406"/>
                </a:lnTo>
                <a:lnTo>
                  <a:pt x="1536812" y="261772"/>
                </a:lnTo>
                <a:lnTo>
                  <a:pt x="1532522" y="244320"/>
                </a:lnTo>
                <a:lnTo>
                  <a:pt x="1517813" y="232686"/>
                </a:lnTo>
                <a:close/>
              </a:path>
              <a:path w="1570990" h="1536065">
                <a:moveTo>
                  <a:pt x="1082392" y="657338"/>
                </a:moveTo>
                <a:lnTo>
                  <a:pt x="1064599" y="657338"/>
                </a:lnTo>
                <a:lnTo>
                  <a:pt x="1045471" y="674790"/>
                </a:lnTo>
                <a:lnTo>
                  <a:pt x="1026932" y="686424"/>
                </a:lnTo>
                <a:lnTo>
                  <a:pt x="1007590" y="703876"/>
                </a:lnTo>
                <a:lnTo>
                  <a:pt x="987541" y="715510"/>
                </a:lnTo>
                <a:lnTo>
                  <a:pt x="966881" y="732961"/>
                </a:lnTo>
                <a:lnTo>
                  <a:pt x="1172984" y="732961"/>
                </a:lnTo>
                <a:lnTo>
                  <a:pt x="1144536" y="709693"/>
                </a:lnTo>
                <a:lnTo>
                  <a:pt x="1116900" y="680607"/>
                </a:lnTo>
                <a:lnTo>
                  <a:pt x="1099582" y="663156"/>
                </a:lnTo>
                <a:lnTo>
                  <a:pt x="1082392" y="657338"/>
                </a:lnTo>
                <a:close/>
              </a:path>
              <a:path w="1570990" h="1536065">
                <a:moveTo>
                  <a:pt x="834976" y="331578"/>
                </a:moveTo>
                <a:lnTo>
                  <a:pt x="806591" y="331578"/>
                </a:lnTo>
                <a:lnTo>
                  <a:pt x="795979" y="337395"/>
                </a:lnTo>
                <a:lnTo>
                  <a:pt x="787997" y="349029"/>
                </a:lnTo>
                <a:lnTo>
                  <a:pt x="781197" y="360663"/>
                </a:lnTo>
                <a:lnTo>
                  <a:pt x="758645" y="401383"/>
                </a:lnTo>
                <a:lnTo>
                  <a:pt x="736024" y="447921"/>
                </a:lnTo>
                <a:lnTo>
                  <a:pt x="667844" y="570081"/>
                </a:lnTo>
                <a:lnTo>
                  <a:pt x="657246" y="593350"/>
                </a:lnTo>
                <a:lnTo>
                  <a:pt x="646296" y="610801"/>
                </a:lnTo>
                <a:lnTo>
                  <a:pt x="634899" y="634070"/>
                </a:lnTo>
                <a:lnTo>
                  <a:pt x="622959" y="651521"/>
                </a:lnTo>
                <a:lnTo>
                  <a:pt x="698113" y="651521"/>
                </a:lnTo>
                <a:lnTo>
                  <a:pt x="717250" y="616618"/>
                </a:lnTo>
                <a:lnTo>
                  <a:pt x="739766" y="575898"/>
                </a:lnTo>
                <a:lnTo>
                  <a:pt x="809824" y="442104"/>
                </a:lnTo>
                <a:lnTo>
                  <a:pt x="876534" y="442104"/>
                </a:lnTo>
                <a:lnTo>
                  <a:pt x="867843" y="413018"/>
                </a:lnTo>
                <a:lnTo>
                  <a:pt x="854011" y="366480"/>
                </a:lnTo>
                <a:lnTo>
                  <a:pt x="849634" y="354846"/>
                </a:lnTo>
                <a:lnTo>
                  <a:pt x="843858" y="343212"/>
                </a:lnTo>
                <a:lnTo>
                  <a:pt x="834976" y="331578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18950" y="8571001"/>
            <a:ext cx="4079875" cy="2902585"/>
          </a:xfrm>
          <a:custGeom>
            <a:avLst/>
            <a:gdLst/>
            <a:ahLst/>
            <a:cxnLst/>
            <a:rect l="l" t="t" r="r" b="b"/>
            <a:pathLst>
              <a:path w="4079875" h="2902584">
                <a:moveTo>
                  <a:pt x="0" y="2902163"/>
                </a:moveTo>
                <a:lnTo>
                  <a:pt x="4079625" y="2902163"/>
                </a:lnTo>
                <a:lnTo>
                  <a:pt x="4079625" y="0"/>
                </a:lnTo>
                <a:lnTo>
                  <a:pt x="0" y="0"/>
                </a:lnTo>
                <a:lnTo>
                  <a:pt x="0" y="290216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353392" y="9112170"/>
            <a:ext cx="1568450" cy="1576705"/>
          </a:xfrm>
          <a:custGeom>
            <a:avLst/>
            <a:gdLst/>
            <a:ahLst/>
            <a:cxnLst/>
            <a:rect l="l" t="t" r="r" b="b"/>
            <a:pathLst>
              <a:path w="1568450" h="1576704">
                <a:moveTo>
                  <a:pt x="503567" y="0"/>
                </a:moveTo>
                <a:lnTo>
                  <a:pt x="440681" y="30616"/>
                </a:lnTo>
                <a:lnTo>
                  <a:pt x="396872" y="56528"/>
                </a:lnTo>
                <a:lnTo>
                  <a:pt x="355267" y="83978"/>
                </a:lnTo>
                <a:lnTo>
                  <a:pt x="315881" y="112978"/>
                </a:lnTo>
                <a:lnTo>
                  <a:pt x="278733" y="143543"/>
                </a:lnTo>
                <a:lnTo>
                  <a:pt x="243838" y="175685"/>
                </a:lnTo>
                <a:lnTo>
                  <a:pt x="211214" y="209416"/>
                </a:lnTo>
                <a:lnTo>
                  <a:pt x="180878" y="244750"/>
                </a:lnTo>
                <a:lnTo>
                  <a:pt x="152847" y="281700"/>
                </a:lnTo>
                <a:lnTo>
                  <a:pt x="127138" y="320277"/>
                </a:lnTo>
                <a:lnTo>
                  <a:pt x="103768" y="360497"/>
                </a:lnTo>
                <a:lnTo>
                  <a:pt x="82754" y="402371"/>
                </a:lnTo>
                <a:lnTo>
                  <a:pt x="64113" y="445912"/>
                </a:lnTo>
                <a:lnTo>
                  <a:pt x="47863" y="491133"/>
                </a:lnTo>
                <a:lnTo>
                  <a:pt x="34019" y="538047"/>
                </a:lnTo>
                <a:lnTo>
                  <a:pt x="22600" y="586667"/>
                </a:lnTo>
                <a:lnTo>
                  <a:pt x="13622" y="637006"/>
                </a:lnTo>
                <a:lnTo>
                  <a:pt x="7102" y="689077"/>
                </a:lnTo>
                <a:lnTo>
                  <a:pt x="6703" y="695991"/>
                </a:lnTo>
                <a:lnTo>
                  <a:pt x="6125" y="702897"/>
                </a:lnTo>
                <a:lnTo>
                  <a:pt x="4260" y="709469"/>
                </a:lnTo>
                <a:lnTo>
                  <a:pt x="0" y="715382"/>
                </a:lnTo>
                <a:lnTo>
                  <a:pt x="0" y="787811"/>
                </a:lnTo>
                <a:lnTo>
                  <a:pt x="7667" y="830914"/>
                </a:lnTo>
                <a:lnTo>
                  <a:pt x="13772" y="874291"/>
                </a:lnTo>
                <a:lnTo>
                  <a:pt x="20747" y="917528"/>
                </a:lnTo>
                <a:lnTo>
                  <a:pt x="31022" y="960209"/>
                </a:lnTo>
                <a:lnTo>
                  <a:pt x="47832" y="1011505"/>
                </a:lnTo>
                <a:lnTo>
                  <a:pt x="66661" y="1060575"/>
                </a:lnTo>
                <a:lnTo>
                  <a:pt x="87505" y="1107426"/>
                </a:lnTo>
                <a:lnTo>
                  <a:pt x="110358" y="1152065"/>
                </a:lnTo>
                <a:lnTo>
                  <a:pt x="135214" y="1194499"/>
                </a:lnTo>
                <a:lnTo>
                  <a:pt x="162070" y="1234735"/>
                </a:lnTo>
                <a:lnTo>
                  <a:pt x="190918" y="1272781"/>
                </a:lnTo>
                <a:lnTo>
                  <a:pt x="221755" y="1308642"/>
                </a:lnTo>
                <a:lnTo>
                  <a:pt x="254574" y="1342327"/>
                </a:lnTo>
                <a:lnTo>
                  <a:pt x="289371" y="1373842"/>
                </a:lnTo>
                <a:lnTo>
                  <a:pt x="326140" y="1403194"/>
                </a:lnTo>
                <a:lnTo>
                  <a:pt x="364876" y="1430390"/>
                </a:lnTo>
                <a:lnTo>
                  <a:pt x="405574" y="1455438"/>
                </a:lnTo>
                <a:lnTo>
                  <a:pt x="448229" y="1478344"/>
                </a:lnTo>
                <a:lnTo>
                  <a:pt x="492834" y="1499115"/>
                </a:lnTo>
                <a:lnTo>
                  <a:pt x="539386" y="1517758"/>
                </a:lnTo>
                <a:lnTo>
                  <a:pt x="587879" y="1534281"/>
                </a:lnTo>
                <a:lnTo>
                  <a:pt x="638307" y="1548690"/>
                </a:lnTo>
                <a:lnTo>
                  <a:pt x="690665" y="1560993"/>
                </a:lnTo>
                <a:lnTo>
                  <a:pt x="744133" y="1566372"/>
                </a:lnTo>
                <a:lnTo>
                  <a:pt x="770740" y="1569312"/>
                </a:lnTo>
                <a:lnTo>
                  <a:pt x="796723" y="1576490"/>
                </a:lnTo>
                <a:lnTo>
                  <a:pt x="869153" y="1576490"/>
                </a:lnTo>
                <a:lnTo>
                  <a:pt x="973529" y="1559986"/>
                </a:lnTo>
                <a:lnTo>
                  <a:pt x="1025456" y="1550287"/>
                </a:lnTo>
                <a:lnTo>
                  <a:pt x="1076697" y="1536794"/>
                </a:lnTo>
                <a:lnTo>
                  <a:pt x="1124841" y="1520111"/>
                </a:lnTo>
                <a:lnTo>
                  <a:pt x="1171150" y="1501178"/>
                </a:lnTo>
                <a:lnTo>
                  <a:pt x="1215632" y="1480000"/>
                </a:lnTo>
                <a:lnTo>
                  <a:pt x="1258294" y="1456581"/>
                </a:lnTo>
                <a:lnTo>
                  <a:pt x="1299145" y="1430922"/>
                </a:lnTo>
                <a:lnTo>
                  <a:pt x="1338190" y="1403029"/>
                </a:lnTo>
                <a:lnTo>
                  <a:pt x="1375438" y="1372905"/>
                </a:lnTo>
                <a:lnTo>
                  <a:pt x="1410897" y="1340554"/>
                </a:lnTo>
                <a:lnTo>
                  <a:pt x="1444572" y="1305978"/>
                </a:lnTo>
                <a:lnTo>
                  <a:pt x="1476472" y="1269182"/>
                </a:lnTo>
                <a:lnTo>
                  <a:pt x="1506604" y="1230169"/>
                </a:lnTo>
                <a:lnTo>
                  <a:pt x="1534975" y="1188944"/>
                </a:lnTo>
                <a:lnTo>
                  <a:pt x="1561592" y="1145508"/>
                </a:lnTo>
                <a:lnTo>
                  <a:pt x="1568264" y="1128314"/>
                </a:lnTo>
                <a:lnTo>
                  <a:pt x="1565608" y="1117257"/>
                </a:lnTo>
                <a:lnTo>
                  <a:pt x="1556292" y="1109704"/>
                </a:lnTo>
                <a:lnTo>
                  <a:pt x="863260" y="766701"/>
                </a:lnTo>
                <a:lnTo>
                  <a:pt x="849182" y="758439"/>
                </a:lnTo>
                <a:lnTo>
                  <a:pt x="821219" y="722188"/>
                </a:lnTo>
                <a:lnTo>
                  <a:pt x="570990" y="118436"/>
                </a:lnTo>
                <a:lnTo>
                  <a:pt x="532712" y="25461"/>
                </a:lnTo>
                <a:lnTo>
                  <a:pt x="524788" y="9725"/>
                </a:lnTo>
                <a:lnTo>
                  <a:pt x="515672" y="1201"/>
                </a:lnTo>
                <a:lnTo>
                  <a:pt x="503567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338530" y="9062458"/>
            <a:ext cx="826135" cy="1098550"/>
          </a:xfrm>
          <a:custGeom>
            <a:avLst/>
            <a:gdLst/>
            <a:ahLst/>
            <a:cxnLst/>
            <a:rect l="l" t="t" r="r" b="b"/>
            <a:pathLst>
              <a:path w="826134" h="1098550">
                <a:moveTo>
                  <a:pt x="357258" y="0"/>
                </a:moveTo>
                <a:lnTo>
                  <a:pt x="348275" y="70"/>
                </a:lnTo>
                <a:lnTo>
                  <a:pt x="341128" y="5600"/>
                </a:lnTo>
                <a:lnTo>
                  <a:pt x="334520" y="16900"/>
                </a:lnTo>
                <a:lnTo>
                  <a:pt x="203641" y="292303"/>
                </a:lnTo>
                <a:lnTo>
                  <a:pt x="6124" y="704832"/>
                </a:lnTo>
                <a:lnTo>
                  <a:pt x="82" y="720715"/>
                </a:lnTo>
                <a:lnTo>
                  <a:pt x="0" y="733264"/>
                </a:lnTo>
                <a:lnTo>
                  <a:pt x="7012" y="743737"/>
                </a:lnTo>
                <a:lnTo>
                  <a:pt x="22255" y="753393"/>
                </a:lnTo>
                <a:lnTo>
                  <a:pt x="708895" y="1093761"/>
                </a:lnTo>
                <a:lnTo>
                  <a:pt x="721543" y="1098478"/>
                </a:lnTo>
                <a:lnTo>
                  <a:pt x="730906" y="1097928"/>
                </a:lnTo>
                <a:lnTo>
                  <a:pt x="758937" y="1047776"/>
                </a:lnTo>
                <a:lnTo>
                  <a:pt x="783516" y="980030"/>
                </a:lnTo>
                <a:lnTo>
                  <a:pt x="804302" y="902761"/>
                </a:lnTo>
                <a:lnTo>
                  <a:pt x="811247" y="859507"/>
                </a:lnTo>
                <a:lnTo>
                  <a:pt x="817517" y="816162"/>
                </a:lnTo>
                <a:lnTo>
                  <a:pt x="825599" y="773142"/>
                </a:lnTo>
                <a:lnTo>
                  <a:pt x="825599" y="700713"/>
                </a:lnTo>
                <a:lnTo>
                  <a:pt x="818194" y="676816"/>
                </a:lnTo>
                <a:lnTo>
                  <a:pt x="815212" y="652230"/>
                </a:lnTo>
                <a:lnTo>
                  <a:pt x="810812" y="602682"/>
                </a:lnTo>
                <a:lnTo>
                  <a:pt x="800113" y="552787"/>
                </a:lnTo>
                <a:lnTo>
                  <a:pt x="787132" y="504599"/>
                </a:lnTo>
                <a:lnTo>
                  <a:pt x="771875" y="458111"/>
                </a:lnTo>
                <a:lnTo>
                  <a:pt x="754349" y="413317"/>
                </a:lnTo>
                <a:lnTo>
                  <a:pt x="734560" y="370207"/>
                </a:lnTo>
                <a:lnTo>
                  <a:pt x="712514" y="328776"/>
                </a:lnTo>
                <a:lnTo>
                  <a:pt x="688219" y="289014"/>
                </a:lnTo>
                <a:lnTo>
                  <a:pt x="661680" y="250916"/>
                </a:lnTo>
                <a:lnTo>
                  <a:pt x="632904" y="214472"/>
                </a:lnTo>
                <a:lnTo>
                  <a:pt x="601898" y="179676"/>
                </a:lnTo>
                <a:lnTo>
                  <a:pt x="568667" y="146521"/>
                </a:lnTo>
                <a:lnTo>
                  <a:pt x="533219" y="114997"/>
                </a:lnTo>
                <a:lnTo>
                  <a:pt x="495559" y="85099"/>
                </a:lnTo>
                <a:lnTo>
                  <a:pt x="455695" y="56819"/>
                </a:lnTo>
                <a:lnTo>
                  <a:pt x="413632" y="30148"/>
                </a:lnTo>
                <a:lnTo>
                  <a:pt x="369377" y="5080"/>
                </a:lnTo>
                <a:lnTo>
                  <a:pt x="357258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943478" y="8877922"/>
            <a:ext cx="654050" cy="824865"/>
          </a:xfrm>
          <a:custGeom>
            <a:avLst/>
            <a:gdLst/>
            <a:ahLst/>
            <a:cxnLst/>
            <a:rect l="l" t="t" r="r" b="b"/>
            <a:pathLst>
              <a:path w="654050" h="824865">
                <a:moveTo>
                  <a:pt x="343449" y="0"/>
                </a:moveTo>
                <a:lnTo>
                  <a:pt x="271020" y="0"/>
                </a:lnTo>
                <a:lnTo>
                  <a:pt x="264038" y="4528"/>
                </a:lnTo>
                <a:lnTo>
                  <a:pt x="256426" y="6494"/>
                </a:lnTo>
                <a:lnTo>
                  <a:pt x="248497" y="7014"/>
                </a:lnTo>
                <a:lnTo>
                  <a:pt x="240567" y="7207"/>
                </a:lnTo>
                <a:lnTo>
                  <a:pt x="185550" y="12735"/>
                </a:lnTo>
                <a:lnTo>
                  <a:pt x="131506" y="22832"/>
                </a:lnTo>
                <a:lnTo>
                  <a:pt x="78154" y="36309"/>
                </a:lnTo>
                <a:lnTo>
                  <a:pt x="25216" y="51982"/>
                </a:lnTo>
                <a:lnTo>
                  <a:pt x="0" y="77379"/>
                </a:lnTo>
                <a:lnTo>
                  <a:pt x="4966" y="94075"/>
                </a:lnTo>
                <a:lnTo>
                  <a:pt x="24012" y="139369"/>
                </a:lnTo>
                <a:lnTo>
                  <a:pt x="42986" y="184693"/>
                </a:lnTo>
                <a:lnTo>
                  <a:pt x="80760" y="275416"/>
                </a:lnTo>
                <a:lnTo>
                  <a:pt x="230928" y="638694"/>
                </a:lnTo>
                <a:lnTo>
                  <a:pt x="249574" y="683409"/>
                </a:lnTo>
                <a:lnTo>
                  <a:pt x="309070" y="824483"/>
                </a:lnTo>
                <a:lnTo>
                  <a:pt x="561503" y="295639"/>
                </a:lnTo>
                <a:lnTo>
                  <a:pt x="625308" y="162975"/>
                </a:lnTo>
                <a:lnTo>
                  <a:pt x="646668" y="118798"/>
                </a:lnTo>
                <a:lnTo>
                  <a:pt x="653675" y="99919"/>
                </a:lnTo>
                <a:lnTo>
                  <a:pt x="653466" y="85198"/>
                </a:lnTo>
                <a:lnTo>
                  <a:pt x="516213" y="30563"/>
                </a:lnTo>
                <a:lnTo>
                  <a:pt x="473550" y="19917"/>
                </a:lnTo>
                <a:lnTo>
                  <a:pt x="430189" y="13244"/>
                </a:lnTo>
                <a:lnTo>
                  <a:pt x="386649" y="7589"/>
                </a:lnTo>
                <a:lnTo>
                  <a:pt x="343449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218950" y="8571001"/>
            <a:ext cx="4079875" cy="290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>
              <a:latin typeface="Times New Roman"/>
              <a:cs typeface="Times New Roman"/>
            </a:endParaRPr>
          </a:p>
          <a:p>
            <a:pPr marL="659765">
              <a:lnSpc>
                <a:spcPct val="100000"/>
              </a:lnSpc>
            </a:pPr>
            <a:r>
              <a:rPr sz="1900" b="1" spc="5" dirty="0">
                <a:solidFill>
                  <a:srgbClr val="9FA1A4"/>
                </a:solidFill>
                <a:latin typeface="Calibri"/>
                <a:cs typeface="Calibri"/>
              </a:rPr>
              <a:t>Insert charts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and/or</a:t>
            </a:r>
            <a:r>
              <a:rPr sz="1900" b="1" spc="-20" dirty="0">
                <a:solidFill>
                  <a:srgbClr val="9FA1A4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visuals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2478" y="366480"/>
            <a:ext cx="19375755" cy="2617475"/>
          </a:xfrm>
          <a:custGeom>
            <a:avLst/>
            <a:gdLst/>
            <a:ahLst/>
            <a:cxnLst/>
            <a:rect l="l" t="t" r="r" b="b"/>
            <a:pathLst>
              <a:path w="19375755" h="2199005">
                <a:moveTo>
                  <a:pt x="0" y="2198885"/>
                </a:moveTo>
                <a:lnTo>
                  <a:pt x="19375140" y="2198885"/>
                </a:lnTo>
                <a:lnTo>
                  <a:pt x="19375140" y="0"/>
                </a:lnTo>
                <a:lnTo>
                  <a:pt x="0" y="0"/>
                </a:lnTo>
                <a:lnTo>
                  <a:pt x="0" y="21988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1896" y="3217536"/>
            <a:ext cx="5133975" cy="3135282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1822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35"/>
              </a:spcBef>
            </a:pPr>
            <a:r>
              <a:rPr sz="2550" b="1" spc="-10" dirty="0">
                <a:latin typeface="Calibri"/>
                <a:cs typeface="Calibri"/>
              </a:rPr>
              <a:t>Abstract</a:t>
            </a:r>
            <a:endParaRPr sz="2550" dirty="0">
              <a:latin typeface="Calibri"/>
              <a:cs typeface="Calibri"/>
            </a:endParaRPr>
          </a:p>
          <a:p>
            <a:pPr marL="366395" marR="364490" indent="-104775">
              <a:lnSpc>
                <a:spcPts val="1430"/>
              </a:lnSpc>
              <a:spcBef>
                <a:spcPts val="1425"/>
              </a:spcBef>
              <a:buChar char="•"/>
              <a:tabLst>
                <a:tab pos="367030" algn="l"/>
              </a:tabLst>
            </a:pPr>
            <a:r>
              <a:rPr sz="1150" spc="-5" dirty="0">
                <a:latin typeface="Calibri"/>
                <a:cs typeface="Calibri"/>
              </a:rPr>
              <a:t>Nequi </a:t>
            </a:r>
            <a:r>
              <a:rPr sz="1150" spc="-10" dirty="0">
                <a:latin typeface="Calibri"/>
                <a:cs typeface="Calibri"/>
              </a:rPr>
              <a:t>intem consequiasin </a:t>
            </a:r>
            <a:r>
              <a:rPr sz="1150" spc="-5" dirty="0">
                <a:latin typeface="Calibri"/>
                <a:cs typeface="Calibri"/>
              </a:rPr>
              <a:t>eos nobis </a:t>
            </a:r>
            <a:r>
              <a:rPr sz="1150" spc="-10" dirty="0">
                <a:latin typeface="Calibri"/>
                <a:cs typeface="Calibri"/>
              </a:rPr>
              <a:t>abore volorest </a:t>
            </a:r>
            <a:r>
              <a:rPr sz="1150" spc="-5" dirty="0">
                <a:latin typeface="Calibri"/>
                <a:cs typeface="Calibri"/>
              </a:rPr>
              <a:t>pos ditinci </a:t>
            </a:r>
            <a:r>
              <a:rPr sz="1150" spc="-10" dirty="0">
                <a:latin typeface="Calibri"/>
                <a:cs typeface="Calibri"/>
              </a:rPr>
              <a:t>ommo-  luptatur sequi unt, </a:t>
            </a:r>
            <a:r>
              <a:rPr sz="1150" spc="-5" dirty="0">
                <a:latin typeface="Calibri"/>
                <a:cs typeface="Calibri"/>
              </a:rPr>
              <a:t>eicienime </a:t>
            </a:r>
            <a:r>
              <a:rPr sz="1150" spc="-10" dirty="0">
                <a:latin typeface="Calibri"/>
                <a:cs typeface="Calibri"/>
              </a:rPr>
              <a:t>ped eum sitae inumqui </a:t>
            </a:r>
            <a:r>
              <a:rPr sz="1150" spc="-15" dirty="0">
                <a:latin typeface="Calibri"/>
                <a:cs typeface="Calibri"/>
              </a:rPr>
              <a:t>tempora </a:t>
            </a:r>
            <a:r>
              <a:rPr sz="1150" spc="-5" dirty="0">
                <a:latin typeface="Calibri"/>
                <a:cs typeface="Calibri"/>
              </a:rPr>
              <a:t>vit </a:t>
            </a:r>
            <a:r>
              <a:rPr sz="1150" spc="-10" dirty="0">
                <a:latin typeface="Calibri"/>
                <a:cs typeface="Calibri"/>
              </a:rPr>
              <a:t>ut </a:t>
            </a:r>
            <a:r>
              <a:rPr sz="1150" spc="-20" dirty="0">
                <a:latin typeface="Calibri"/>
                <a:cs typeface="Calibri"/>
              </a:rPr>
              <a:t>ver-  </a:t>
            </a:r>
            <a:r>
              <a:rPr sz="1150" spc="-10" dirty="0">
                <a:latin typeface="Calibri"/>
                <a:cs typeface="Calibri"/>
              </a:rPr>
              <a:t>um </a:t>
            </a:r>
            <a:r>
              <a:rPr sz="1150" spc="-5" dirty="0">
                <a:latin typeface="Calibri"/>
                <a:cs typeface="Calibri"/>
              </a:rPr>
              <a:t>quae. </a:t>
            </a:r>
            <a:r>
              <a:rPr sz="1150" spc="-10" dirty="0">
                <a:latin typeface="Calibri"/>
                <a:cs typeface="Calibri"/>
              </a:rPr>
              <a:t>Itaerum, audistiam conet </a:t>
            </a:r>
            <a:r>
              <a:rPr sz="1150" spc="-15" dirty="0">
                <a:latin typeface="Calibri"/>
                <a:cs typeface="Calibri"/>
              </a:rPr>
              <a:t>re</a:t>
            </a:r>
            <a:r>
              <a:rPr sz="1150" spc="10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volorit.</a:t>
            </a:r>
            <a:endParaRPr sz="1150" dirty="0">
              <a:latin typeface="Calibri"/>
              <a:cs typeface="Calibri"/>
            </a:endParaRPr>
          </a:p>
          <a:p>
            <a:pPr marL="366395" marR="437515" indent="-104775">
              <a:lnSpc>
                <a:spcPts val="1430"/>
              </a:lnSpc>
              <a:spcBef>
                <a:spcPts val="61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Occat </a:t>
            </a:r>
            <a:r>
              <a:rPr sz="1150" spc="-5" dirty="0">
                <a:latin typeface="Calibri"/>
                <a:cs typeface="Calibri"/>
              </a:rPr>
              <a:t>es iAximinus aut velit </a:t>
            </a:r>
            <a:r>
              <a:rPr sz="1150" spc="-10" dirty="0">
                <a:latin typeface="Calibri"/>
                <a:cs typeface="Calibri"/>
              </a:rPr>
              <a:t>et, </a:t>
            </a:r>
            <a:r>
              <a:rPr sz="1150" spc="-5" dirty="0">
                <a:latin typeface="Calibri"/>
                <a:cs typeface="Calibri"/>
              </a:rPr>
              <a:t>sit </a:t>
            </a:r>
            <a:r>
              <a:rPr sz="1150" spc="-10" dirty="0">
                <a:latin typeface="Calibri"/>
                <a:cs typeface="Calibri"/>
              </a:rPr>
              <a:t>quunt </a:t>
            </a:r>
            <a:r>
              <a:rPr sz="1150" spc="-15" dirty="0">
                <a:latin typeface="Calibri"/>
                <a:cs typeface="Calibri"/>
              </a:rPr>
              <a:t>exerspi </a:t>
            </a:r>
            <a:r>
              <a:rPr sz="1150" spc="-5" dirty="0">
                <a:latin typeface="Calibri"/>
                <a:cs typeface="Calibri"/>
              </a:rPr>
              <a:t>demque pos </a:t>
            </a:r>
            <a:r>
              <a:rPr sz="1150" spc="-10" dirty="0">
                <a:latin typeface="Calibri"/>
                <a:cs typeface="Calibri"/>
              </a:rPr>
              <a:t>eritatiae  </a:t>
            </a:r>
            <a:r>
              <a:rPr sz="1150" spc="-5" dirty="0">
                <a:latin typeface="Calibri"/>
                <a:cs typeface="Calibri"/>
              </a:rPr>
              <a:t>dessi omnimaion culpa dolor simus </a:t>
            </a:r>
            <a:r>
              <a:rPr sz="1150" spc="-10" dirty="0">
                <a:latin typeface="Calibri"/>
                <a:cs typeface="Calibri"/>
              </a:rPr>
              <a:t>archili gnistiatium eum </a:t>
            </a:r>
            <a:r>
              <a:rPr sz="1150" spc="-5" dirty="0">
                <a:latin typeface="Calibri"/>
                <a:cs typeface="Calibri"/>
              </a:rPr>
              <a:t>qui ut </a:t>
            </a:r>
            <a:r>
              <a:rPr sz="1150" spc="-10" dirty="0">
                <a:latin typeface="Calibri"/>
                <a:cs typeface="Calibri"/>
              </a:rPr>
              <a:t>esto-  taquam,On </a:t>
            </a:r>
            <a:r>
              <a:rPr sz="1150" spc="-5" dirty="0">
                <a:latin typeface="Calibri"/>
                <a:cs typeface="Calibri"/>
              </a:rPr>
              <a:t>ped quae </a:t>
            </a:r>
            <a:r>
              <a:rPr sz="1150" spc="-10" dirty="0">
                <a:latin typeface="Calibri"/>
                <a:cs typeface="Calibri"/>
              </a:rPr>
              <a:t>num restiur reped </a:t>
            </a:r>
            <a:r>
              <a:rPr sz="1150" spc="-5" dirty="0">
                <a:latin typeface="Calibri"/>
                <a:cs typeface="Calibri"/>
              </a:rPr>
              <a:t>que </a:t>
            </a:r>
            <a:r>
              <a:rPr sz="1150" spc="-10" dirty="0">
                <a:latin typeface="Calibri"/>
                <a:cs typeface="Calibri"/>
              </a:rPr>
              <a:t>net </a:t>
            </a:r>
            <a:r>
              <a:rPr sz="1150" spc="-5" dirty="0">
                <a:latin typeface="Calibri"/>
                <a:cs typeface="Calibri"/>
              </a:rPr>
              <a:t>harum</a:t>
            </a:r>
            <a:r>
              <a:rPr sz="1150" spc="9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cus</a:t>
            </a:r>
            <a:endParaRPr sz="1150" dirty="0">
              <a:latin typeface="Calibri"/>
              <a:cs typeface="Calibri"/>
            </a:endParaRPr>
          </a:p>
          <a:p>
            <a:pPr marL="366395" marR="294640" indent="-104775">
              <a:lnSpc>
                <a:spcPts val="1430"/>
              </a:lnSpc>
              <a:spcBef>
                <a:spcPts val="61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Nem voluptio consed evelicae. </a:t>
            </a:r>
            <a:r>
              <a:rPr sz="1150" spc="-15" dirty="0">
                <a:latin typeface="Calibri"/>
                <a:cs typeface="Calibri"/>
              </a:rPr>
              <a:t>Rest, </a:t>
            </a:r>
            <a:r>
              <a:rPr sz="1150" spc="-10" dirty="0">
                <a:latin typeface="Calibri"/>
                <a:cs typeface="Calibri"/>
              </a:rPr>
              <a:t>quam net </a:t>
            </a:r>
            <a:r>
              <a:rPr sz="1150" spc="-5" dirty="0">
                <a:latin typeface="Calibri"/>
                <a:cs typeface="Calibri"/>
              </a:rPr>
              <a:t>anis sin </a:t>
            </a:r>
            <a:r>
              <a:rPr sz="1150" spc="-10" dirty="0">
                <a:latin typeface="Calibri"/>
                <a:cs typeface="Calibri"/>
              </a:rPr>
              <a:t>num erovit </a:t>
            </a:r>
            <a:r>
              <a:rPr sz="1150" spc="-5" dirty="0">
                <a:latin typeface="Calibri"/>
                <a:cs typeface="Calibri"/>
              </a:rPr>
              <a:t>que  </a:t>
            </a:r>
            <a:r>
              <a:rPr sz="1150" spc="-10" dirty="0">
                <a:latin typeface="Calibri"/>
                <a:cs typeface="Calibri"/>
              </a:rPr>
              <a:t>voloruptae laut que ilibuscidel ius </a:t>
            </a:r>
            <a:r>
              <a:rPr sz="1150" spc="-5" dirty="0">
                <a:latin typeface="Calibri"/>
                <a:cs typeface="Calibri"/>
              </a:rPr>
              <a:t>aceatum, </a:t>
            </a:r>
            <a:r>
              <a:rPr sz="1150" spc="-10" dirty="0">
                <a:latin typeface="Calibri"/>
                <a:cs typeface="Calibri"/>
              </a:rPr>
              <a:t>que porum lam harum veria-  sit </a:t>
            </a:r>
            <a:r>
              <a:rPr sz="1150" spc="-5" dirty="0">
                <a:latin typeface="Calibri"/>
                <a:cs typeface="Calibri"/>
              </a:rPr>
              <a:t>magnis </a:t>
            </a:r>
            <a:r>
              <a:rPr sz="1150" spc="-10" dirty="0">
                <a:latin typeface="Calibri"/>
                <a:cs typeface="Calibri"/>
              </a:rPr>
              <a:t>im </a:t>
            </a:r>
            <a:r>
              <a:rPr sz="1150" spc="-15" dirty="0">
                <a:latin typeface="Calibri"/>
                <a:cs typeface="Calibri"/>
              </a:rPr>
              <a:t>sinvel </a:t>
            </a:r>
            <a:r>
              <a:rPr sz="1150" spc="-10" dirty="0">
                <a:latin typeface="Calibri"/>
                <a:cs typeface="Calibri"/>
              </a:rPr>
              <a:t>inctus </a:t>
            </a:r>
            <a:r>
              <a:rPr sz="1150" spc="-15" dirty="0">
                <a:latin typeface="Calibri"/>
                <a:cs typeface="Calibri"/>
              </a:rPr>
              <a:t>repra </a:t>
            </a:r>
            <a:r>
              <a:rPr sz="1150" spc="-10" dirty="0">
                <a:latin typeface="Calibri"/>
                <a:cs typeface="Calibri"/>
              </a:rPr>
              <a:t>simini iusae. </a:t>
            </a:r>
            <a:r>
              <a:rPr sz="1150" spc="-5" dirty="0">
                <a:latin typeface="Calibri"/>
                <a:cs typeface="Calibri"/>
              </a:rPr>
              <a:t>Illa</a:t>
            </a:r>
            <a:r>
              <a:rPr sz="1150" spc="16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nat.</a:t>
            </a:r>
            <a:endParaRPr sz="1150" dirty="0">
              <a:latin typeface="Calibri"/>
              <a:cs typeface="Calibri"/>
            </a:endParaRPr>
          </a:p>
          <a:p>
            <a:pPr marL="366395" indent="-104775">
              <a:lnSpc>
                <a:spcPts val="1435"/>
              </a:lnSpc>
              <a:spcBef>
                <a:spcPts val="560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Otam, </a:t>
            </a:r>
            <a:r>
              <a:rPr sz="1150" spc="-15" dirty="0">
                <a:latin typeface="Calibri"/>
                <a:cs typeface="Calibri"/>
              </a:rPr>
              <a:t>to </a:t>
            </a:r>
            <a:r>
              <a:rPr sz="1150" spc="-10" dirty="0">
                <a:latin typeface="Calibri"/>
                <a:cs typeface="Calibri"/>
              </a:rPr>
              <a:t>beriandest </a:t>
            </a:r>
            <a:r>
              <a:rPr sz="1150" spc="-15" dirty="0">
                <a:latin typeface="Calibri"/>
                <a:cs typeface="Calibri"/>
              </a:rPr>
              <a:t>rera </a:t>
            </a:r>
            <a:r>
              <a:rPr sz="1150" spc="-10" dirty="0">
                <a:latin typeface="Calibri"/>
                <a:cs typeface="Calibri"/>
              </a:rPr>
              <a:t>conse porios </a:t>
            </a:r>
            <a:r>
              <a:rPr sz="1150" spc="-5" dirty="0">
                <a:latin typeface="Calibri"/>
                <a:cs typeface="Calibri"/>
              </a:rPr>
              <a:t>aperio </a:t>
            </a:r>
            <a:r>
              <a:rPr sz="1150" spc="-10" dirty="0">
                <a:latin typeface="Calibri"/>
                <a:cs typeface="Calibri"/>
              </a:rPr>
              <a:t>minimporror </a:t>
            </a:r>
            <a:r>
              <a:rPr sz="1150" spc="-5" dirty="0">
                <a:latin typeface="Calibri"/>
                <a:cs typeface="Calibri"/>
              </a:rPr>
              <a:t>as </a:t>
            </a:r>
            <a:r>
              <a:rPr sz="1150" spc="-10" dirty="0">
                <a:latin typeface="Calibri"/>
                <a:cs typeface="Calibri"/>
              </a:rPr>
              <a:t>ut </a:t>
            </a:r>
            <a:r>
              <a:rPr sz="1150" spc="-5" dirty="0">
                <a:latin typeface="Calibri"/>
                <a:cs typeface="Calibri"/>
              </a:rPr>
              <a:t>ad</a:t>
            </a:r>
            <a:r>
              <a:rPr sz="1150" spc="19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qua-</a:t>
            </a:r>
            <a:endParaRPr sz="1150" dirty="0">
              <a:latin typeface="Calibri"/>
              <a:cs typeface="Calibri"/>
            </a:endParaRPr>
          </a:p>
          <a:p>
            <a:pPr algn="ctr">
              <a:lnSpc>
                <a:spcPts val="1435"/>
              </a:lnSpc>
            </a:pPr>
            <a:r>
              <a:rPr sz="1150" spc="-10" dirty="0">
                <a:latin typeface="Calibri"/>
                <a:cs typeface="Calibri"/>
              </a:rPr>
              <a:t>mus </a:t>
            </a:r>
            <a:r>
              <a:rPr sz="1150" spc="-15" dirty="0">
                <a:latin typeface="Calibri"/>
                <a:cs typeface="Calibri"/>
              </a:rPr>
              <a:t>re </a:t>
            </a:r>
            <a:r>
              <a:rPr sz="1150" spc="-10" dirty="0">
                <a:latin typeface="Calibri"/>
                <a:cs typeface="Calibri"/>
              </a:rPr>
              <a:t>volupienda </a:t>
            </a:r>
            <a:r>
              <a:rPr sz="1150" spc="-5" dirty="0">
                <a:latin typeface="Calibri"/>
                <a:cs typeface="Calibri"/>
              </a:rPr>
              <a:t>qui ut vit as aliquis </a:t>
            </a:r>
            <a:r>
              <a:rPr sz="1150" spc="-10" dirty="0">
                <a:latin typeface="Calibri"/>
                <a:cs typeface="Calibri"/>
              </a:rPr>
              <a:t>est, sinvenditi </a:t>
            </a:r>
            <a:r>
              <a:rPr sz="1150" spc="-5" dirty="0" err="1">
                <a:latin typeface="Calibri"/>
                <a:cs typeface="Calibri"/>
              </a:rPr>
              <a:t>renienessit</a:t>
            </a:r>
            <a:r>
              <a:rPr sz="1150" spc="180" dirty="0">
                <a:latin typeface="Calibri"/>
                <a:cs typeface="Calibri"/>
              </a:rPr>
              <a:t> </a:t>
            </a:r>
            <a:r>
              <a:rPr sz="1150" spc="-10" dirty="0" err="1">
                <a:latin typeface="Calibri"/>
                <a:cs typeface="Calibri"/>
              </a:rPr>
              <a:t>mosan</a:t>
            </a:r>
            <a:br>
              <a:rPr lang="en-US" sz="1150" spc="-10" dirty="0">
                <a:latin typeface="Calibri"/>
                <a:cs typeface="Calibri"/>
              </a:rPr>
            </a:br>
            <a:endParaRPr sz="115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8294" y="6615123"/>
            <a:ext cx="5133975" cy="340487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1822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35"/>
              </a:spcBef>
            </a:pPr>
            <a:r>
              <a:rPr sz="2550" b="1" dirty="0">
                <a:latin typeface="Calibri"/>
                <a:cs typeface="Calibri"/>
              </a:rPr>
              <a:t>Introduction</a:t>
            </a:r>
            <a:endParaRPr sz="2550" dirty="0">
              <a:latin typeface="Calibri"/>
              <a:cs typeface="Calibri"/>
            </a:endParaRPr>
          </a:p>
          <a:p>
            <a:pPr marL="366395" marR="316865" indent="-104775">
              <a:lnSpc>
                <a:spcPts val="1430"/>
              </a:lnSpc>
              <a:spcBef>
                <a:spcPts val="142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veraepudit, que volorem etum fugit </a:t>
            </a:r>
            <a:r>
              <a:rPr sz="1150" spc="-15" dirty="0">
                <a:latin typeface="Calibri"/>
                <a:cs typeface="Calibri"/>
              </a:rPr>
              <a:t>volute </a:t>
            </a:r>
            <a:r>
              <a:rPr sz="1150" spc="-10" dirty="0">
                <a:latin typeface="Calibri"/>
                <a:cs typeface="Calibri"/>
              </a:rPr>
              <a:t>magnam que et, si </a:t>
            </a:r>
            <a:r>
              <a:rPr sz="1150" spc="-15" dirty="0">
                <a:latin typeface="Calibri"/>
                <a:cs typeface="Calibri"/>
              </a:rPr>
              <a:t>unt </a:t>
            </a:r>
            <a:r>
              <a:rPr sz="1150" spc="-10" dirty="0">
                <a:latin typeface="Calibri"/>
                <a:cs typeface="Calibri"/>
              </a:rPr>
              <a:t>pello-  </a:t>
            </a:r>
            <a:r>
              <a:rPr sz="1150" spc="-5" dirty="0">
                <a:latin typeface="Calibri"/>
                <a:cs typeface="Calibri"/>
              </a:rPr>
              <a:t>ribus aut </a:t>
            </a:r>
            <a:r>
              <a:rPr sz="1150" spc="-10" dirty="0">
                <a:latin typeface="Calibri"/>
                <a:cs typeface="Calibri"/>
              </a:rPr>
              <a:t>occati remporis </a:t>
            </a:r>
            <a:r>
              <a:rPr sz="1150" spc="-5" dirty="0">
                <a:latin typeface="Calibri"/>
                <a:cs typeface="Calibri"/>
              </a:rPr>
              <a:t>doluptur? Elendesedit eiusciminus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5" dirty="0">
                <a:latin typeface="Calibri"/>
                <a:cs typeface="Calibri"/>
              </a:rPr>
              <a:t>abor si as  as sus aliqui </a:t>
            </a:r>
            <a:r>
              <a:rPr sz="1150" spc="-10" dirty="0">
                <a:latin typeface="Calibri"/>
                <a:cs typeface="Calibri"/>
              </a:rPr>
              <a:t>optat </a:t>
            </a:r>
            <a:r>
              <a:rPr sz="1150" spc="-5" dirty="0">
                <a:latin typeface="Calibri"/>
                <a:cs typeface="Calibri"/>
              </a:rPr>
              <a:t>earum </a:t>
            </a:r>
            <a:r>
              <a:rPr sz="1150" spc="-10" dirty="0">
                <a:latin typeface="Calibri"/>
                <a:cs typeface="Calibri"/>
              </a:rPr>
              <a:t>ist </a:t>
            </a:r>
            <a:r>
              <a:rPr sz="1150" spc="-5" dirty="0">
                <a:latin typeface="Calibri"/>
                <a:cs typeface="Calibri"/>
              </a:rPr>
              <a:t>ut </a:t>
            </a:r>
            <a:r>
              <a:rPr sz="1150" spc="-10" dirty="0">
                <a:latin typeface="Calibri"/>
                <a:cs typeface="Calibri"/>
              </a:rPr>
              <a:t>repe ent </a:t>
            </a:r>
            <a:r>
              <a:rPr sz="1150" spc="-5" dirty="0">
                <a:latin typeface="Calibri"/>
                <a:cs typeface="Calibri"/>
              </a:rPr>
              <a:t>labo. </a:t>
            </a:r>
            <a:r>
              <a:rPr sz="1150" spc="-10" dirty="0">
                <a:latin typeface="Calibri"/>
                <a:cs typeface="Calibri"/>
              </a:rPr>
              <a:t>Em </a:t>
            </a:r>
            <a:r>
              <a:rPr sz="1150" spc="-5" dirty="0">
                <a:latin typeface="Calibri"/>
                <a:cs typeface="Calibri"/>
              </a:rPr>
              <a:t>que </a:t>
            </a:r>
            <a:r>
              <a:rPr sz="1150" spc="-10" dirty="0">
                <a:latin typeface="Calibri"/>
                <a:cs typeface="Calibri"/>
              </a:rPr>
              <a:t>voluptatur </a:t>
            </a:r>
            <a:r>
              <a:rPr sz="1150" spc="-5" dirty="0">
                <a:latin typeface="Calibri"/>
                <a:cs typeface="Calibri"/>
              </a:rPr>
              <a:t>as solo  </a:t>
            </a:r>
            <a:r>
              <a:rPr sz="1150" spc="-10" dirty="0">
                <a:latin typeface="Calibri"/>
                <a:cs typeface="Calibri"/>
              </a:rPr>
              <a:t>mo quam </a:t>
            </a:r>
            <a:r>
              <a:rPr sz="1150" spc="-5" dirty="0">
                <a:latin typeface="Calibri"/>
                <a:cs typeface="Calibri"/>
              </a:rPr>
              <a:t>arum </a:t>
            </a:r>
            <a:r>
              <a:rPr sz="1150" spc="-10" dirty="0">
                <a:latin typeface="Calibri"/>
                <a:cs typeface="Calibri"/>
              </a:rPr>
              <a:t>elest, qui </a:t>
            </a:r>
            <a:r>
              <a:rPr sz="1150" spc="-5" dirty="0">
                <a:latin typeface="Calibri"/>
                <a:cs typeface="Calibri"/>
              </a:rPr>
              <a:t>aces </a:t>
            </a:r>
            <a:r>
              <a:rPr sz="1150" spc="-10" dirty="0">
                <a:latin typeface="Calibri"/>
                <a:cs typeface="Calibri"/>
              </a:rPr>
              <a:t>que </a:t>
            </a:r>
            <a:r>
              <a:rPr sz="1150" spc="-15" dirty="0">
                <a:latin typeface="Calibri"/>
                <a:cs typeface="Calibri"/>
              </a:rPr>
              <a:t>eate</a:t>
            </a:r>
            <a:r>
              <a:rPr sz="1150" spc="9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labo.</a:t>
            </a:r>
            <a:endParaRPr sz="1150" dirty="0">
              <a:latin typeface="Calibri"/>
              <a:cs typeface="Calibri"/>
            </a:endParaRPr>
          </a:p>
          <a:p>
            <a:pPr marL="366395" marR="288925" indent="-104775">
              <a:lnSpc>
                <a:spcPts val="1430"/>
              </a:lnSpc>
              <a:spcBef>
                <a:spcPts val="61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Sed </a:t>
            </a:r>
            <a:r>
              <a:rPr sz="1150" spc="-5" dirty="0">
                <a:latin typeface="Calibri"/>
                <a:cs typeface="Calibri"/>
              </a:rPr>
              <a:t>moditNum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15" dirty="0">
                <a:latin typeface="Calibri"/>
                <a:cs typeface="Calibri"/>
              </a:rPr>
              <a:t>hitatquate </a:t>
            </a:r>
            <a:r>
              <a:rPr sz="1150" spc="-5" dirty="0">
                <a:latin typeface="Calibri"/>
                <a:cs typeface="Calibri"/>
              </a:rPr>
              <a:t>es aut </a:t>
            </a:r>
            <a:r>
              <a:rPr sz="1150" spc="-10" dirty="0">
                <a:latin typeface="Calibri"/>
                <a:cs typeface="Calibri"/>
              </a:rPr>
              <a:t>pe </a:t>
            </a:r>
            <a:r>
              <a:rPr sz="1150" spc="-5" dirty="0">
                <a:latin typeface="Calibri"/>
                <a:cs typeface="Calibri"/>
              </a:rPr>
              <a:t>cus, </a:t>
            </a:r>
            <a:r>
              <a:rPr sz="1150" spc="-10" dirty="0">
                <a:latin typeface="Calibri"/>
                <a:cs typeface="Calibri"/>
              </a:rPr>
              <a:t>ium quiandit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ut et quid  maxim faccus senihiliquia </a:t>
            </a:r>
            <a:r>
              <a:rPr sz="1150" spc="-15" dirty="0">
                <a:latin typeface="Calibri"/>
                <a:cs typeface="Calibri"/>
              </a:rPr>
              <a:t>pora </a:t>
            </a:r>
            <a:r>
              <a:rPr sz="1150" spc="-10" dirty="0">
                <a:latin typeface="Calibri"/>
                <a:cs typeface="Calibri"/>
              </a:rPr>
              <a:t>veruptam, sit laborporest omnimus parci-  pidi </a:t>
            </a:r>
            <a:r>
              <a:rPr sz="1150" spc="-5" dirty="0">
                <a:latin typeface="Calibri"/>
                <a:cs typeface="Calibri"/>
              </a:rPr>
              <a:t>cusda </a:t>
            </a:r>
            <a:r>
              <a:rPr sz="1150" spc="-10" dirty="0">
                <a:latin typeface="Calibri"/>
                <a:cs typeface="Calibri"/>
              </a:rPr>
              <a:t>comnimpe di niant doles aspictotatum se </a:t>
            </a:r>
            <a:r>
              <a:rPr sz="1150" spc="-15" dirty="0">
                <a:latin typeface="Calibri"/>
                <a:cs typeface="Calibri"/>
              </a:rPr>
              <a:t>pra corem excearum  </a:t>
            </a:r>
            <a:r>
              <a:rPr sz="1150" spc="-5" dirty="0">
                <a:latin typeface="Calibri"/>
                <a:cs typeface="Calibri"/>
              </a:rPr>
              <a:t>seque sed </a:t>
            </a:r>
            <a:r>
              <a:rPr sz="1150" spc="-10" dirty="0">
                <a:latin typeface="Calibri"/>
                <a:cs typeface="Calibri"/>
              </a:rPr>
              <a:t>quamet </a:t>
            </a:r>
            <a:r>
              <a:rPr sz="1150" spc="-5" dirty="0">
                <a:latin typeface="Calibri"/>
                <a:cs typeface="Calibri"/>
              </a:rPr>
              <a:t>is </a:t>
            </a:r>
            <a:r>
              <a:rPr sz="1150" spc="-10" dirty="0">
                <a:latin typeface="Calibri"/>
                <a:cs typeface="Calibri"/>
              </a:rPr>
              <a:t>raes restrum </a:t>
            </a:r>
            <a:r>
              <a:rPr sz="1150" spc="-15" dirty="0">
                <a:latin typeface="Calibri"/>
                <a:cs typeface="Calibri"/>
              </a:rPr>
              <a:t>event </a:t>
            </a:r>
            <a:r>
              <a:rPr sz="1150" spc="-5" dirty="0">
                <a:latin typeface="Calibri"/>
                <a:cs typeface="Calibri"/>
              </a:rPr>
              <a:t>quas </a:t>
            </a:r>
            <a:r>
              <a:rPr sz="1150" spc="-10" dirty="0">
                <a:latin typeface="Calibri"/>
                <a:cs typeface="Calibri"/>
              </a:rPr>
              <a:t>asitate volorpos duntios  magnature volupti temqui </a:t>
            </a:r>
            <a:r>
              <a:rPr sz="1150" spc="-5" dirty="0">
                <a:latin typeface="Calibri"/>
                <a:cs typeface="Calibri"/>
              </a:rPr>
              <a:t>bla </a:t>
            </a:r>
            <a:r>
              <a:rPr sz="1150" spc="-10" dirty="0">
                <a:latin typeface="Calibri"/>
                <a:cs typeface="Calibri"/>
              </a:rPr>
              <a:t>vendit autem nam commolorae</a:t>
            </a:r>
            <a:r>
              <a:rPr sz="1150" spc="13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laborat</a:t>
            </a:r>
            <a:endParaRPr sz="1150" dirty="0">
              <a:latin typeface="Calibri"/>
              <a:cs typeface="Calibri"/>
            </a:endParaRPr>
          </a:p>
          <a:p>
            <a:pPr marL="366395" marR="254000" indent="-104775">
              <a:lnSpc>
                <a:spcPts val="1430"/>
              </a:lnSpc>
              <a:spcBef>
                <a:spcPts val="615"/>
              </a:spcBef>
              <a:buChar char="•"/>
              <a:tabLst>
                <a:tab pos="367030" algn="l"/>
              </a:tabLst>
            </a:pPr>
            <a:r>
              <a:rPr sz="1150" spc="-5" dirty="0">
                <a:latin typeface="Calibri"/>
                <a:cs typeface="Calibri"/>
              </a:rPr>
              <a:t>Cus, </a:t>
            </a:r>
            <a:r>
              <a:rPr sz="1150" spc="-10" dirty="0">
                <a:latin typeface="Calibri"/>
                <a:cs typeface="Calibri"/>
              </a:rPr>
              <a:t>intur? </a:t>
            </a:r>
            <a:r>
              <a:rPr sz="1150" spc="-5" dirty="0">
                <a:latin typeface="Calibri"/>
                <a:cs typeface="Calibri"/>
              </a:rPr>
              <a:t>Quiae </a:t>
            </a:r>
            <a:r>
              <a:rPr sz="1150" spc="-10" dirty="0">
                <a:latin typeface="Calibri"/>
                <a:cs typeface="Calibri"/>
              </a:rPr>
              <a:t>odiatiberrum everibusam alicae </a:t>
            </a:r>
            <a:r>
              <a:rPr sz="1150" spc="-5" dirty="0">
                <a:latin typeface="Calibri"/>
                <a:cs typeface="Calibri"/>
              </a:rPr>
              <a:t>delessit </a:t>
            </a:r>
            <a:r>
              <a:rPr sz="1150" spc="-15" dirty="0">
                <a:latin typeface="Calibri"/>
                <a:cs typeface="Calibri"/>
              </a:rPr>
              <a:t>ex </a:t>
            </a:r>
            <a:r>
              <a:rPr sz="1150" spc="-10" dirty="0">
                <a:latin typeface="Calibri"/>
                <a:cs typeface="Calibri"/>
              </a:rPr>
              <a:t>est </a:t>
            </a:r>
            <a:r>
              <a:rPr sz="1150" spc="-5" dirty="0">
                <a:latin typeface="Calibri"/>
                <a:cs typeface="Calibri"/>
              </a:rPr>
              <a:t>qua-  </a:t>
            </a:r>
            <a:r>
              <a:rPr sz="1150" spc="-10" dirty="0">
                <a:latin typeface="Calibri"/>
                <a:cs typeface="Calibri"/>
              </a:rPr>
              <a:t>mPario </a:t>
            </a:r>
            <a:r>
              <a:rPr sz="1150" spc="-5" dirty="0">
                <a:latin typeface="Calibri"/>
                <a:cs typeface="Calibri"/>
              </a:rPr>
              <a:t>blab id </a:t>
            </a:r>
            <a:r>
              <a:rPr sz="1150" spc="-10" dirty="0">
                <a:latin typeface="Calibri"/>
                <a:cs typeface="Calibri"/>
              </a:rPr>
              <a:t>et, </a:t>
            </a:r>
            <a:r>
              <a:rPr sz="1150" spc="-5" dirty="0">
                <a:latin typeface="Calibri"/>
                <a:cs typeface="Calibri"/>
              </a:rPr>
              <a:t>omniam </a:t>
            </a:r>
            <a:r>
              <a:rPr sz="1150" spc="-10" dirty="0">
                <a:latin typeface="Calibri"/>
                <a:cs typeface="Calibri"/>
              </a:rPr>
              <a:t>am etur </a:t>
            </a:r>
            <a:r>
              <a:rPr sz="1150" spc="-15" dirty="0">
                <a:latin typeface="Calibri"/>
                <a:cs typeface="Calibri"/>
              </a:rPr>
              <a:t>rem ratem. Et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5" dirty="0">
                <a:latin typeface="Calibri"/>
                <a:cs typeface="Calibri"/>
              </a:rPr>
              <a:t>que nonserrum iscim  </a:t>
            </a:r>
            <a:r>
              <a:rPr sz="1150" spc="-10" dirty="0">
                <a:latin typeface="Calibri"/>
                <a:cs typeface="Calibri"/>
              </a:rPr>
              <a:t>im </a:t>
            </a:r>
            <a:r>
              <a:rPr sz="1150" spc="-5" dirty="0">
                <a:latin typeface="Calibri"/>
                <a:cs typeface="Calibri"/>
              </a:rPr>
              <a:t>es </a:t>
            </a:r>
            <a:r>
              <a:rPr sz="1150" spc="-15" dirty="0">
                <a:latin typeface="Calibri"/>
                <a:cs typeface="Calibri"/>
              </a:rPr>
              <a:t>accatat </a:t>
            </a:r>
            <a:r>
              <a:rPr sz="1150" spc="-10" dirty="0">
                <a:latin typeface="Calibri"/>
                <a:cs typeface="Calibri"/>
              </a:rPr>
              <a:t>inciis doluptaquo </a:t>
            </a:r>
            <a:r>
              <a:rPr sz="1150" spc="-15" dirty="0">
                <a:latin typeface="Calibri"/>
                <a:cs typeface="Calibri"/>
              </a:rPr>
              <a:t>deniate </a:t>
            </a:r>
            <a:r>
              <a:rPr sz="1150" spc="-10" dirty="0">
                <a:latin typeface="Calibri"/>
                <a:cs typeface="Calibri"/>
              </a:rPr>
              <a:t>mporpost </a:t>
            </a:r>
            <a:r>
              <a:rPr sz="1150" spc="-5" dirty="0">
                <a:latin typeface="Calibri"/>
                <a:cs typeface="Calibri"/>
              </a:rPr>
              <a:t>eos </a:t>
            </a:r>
            <a:r>
              <a:rPr sz="1150" spc="-15" dirty="0">
                <a:latin typeface="Calibri"/>
                <a:cs typeface="Calibri"/>
              </a:rPr>
              <a:t>ute </a:t>
            </a:r>
            <a:r>
              <a:rPr sz="1150" spc="-10" dirty="0">
                <a:latin typeface="Calibri"/>
                <a:cs typeface="Calibri"/>
              </a:rPr>
              <a:t>et ut </a:t>
            </a:r>
            <a:r>
              <a:rPr sz="1150" spc="-5" dirty="0">
                <a:latin typeface="Calibri"/>
                <a:cs typeface="Calibri"/>
              </a:rPr>
              <a:t>a 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ipsandit</a:t>
            </a:r>
            <a:endParaRPr sz="115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8295" y="10232917"/>
            <a:ext cx="5133975" cy="446898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182245" rIns="0" bIns="0" rtlCol="0">
            <a:spAutoFit/>
          </a:bodyPr>
          <a:lstStyle/>
          <a:p>
            <a:pPr marL="1379220">
              <a:lnSpc>
                <a:spcPct val="100000"/>
              </a:lnSpc>
              <a:spcBef>
                <a:spcPts val="1435"/>
              </a:spcBef>
            </a:pPr>
            <a:r>
              <a:rPr sz="2550" b="1" spc="-10" dirty="0">
                <a:latin typeface="Calibri"/>
                <a:cs typeface="Calibri"/>
              </a:rPr>
              <a:t>Literature</a:t>
            </a:r>
            <a:r>
              <a:rPr sz="2550" b="1" spc="-75" dirty="0">
                <a:latin typeface="Calibri"/>
                <a:cs typeface="Calibri"/>
              </a:rPr>
              <a:t> </a:t>
            </a:r>
            <a:r>
              <a:rPr sz="2550" b="1" spc="-10" dirty="0">
                <a:latin typeface="Calibri"/>
                <a:cs typeface="Calibri"/>
              </a:rPr>
              <a:t>Review</a:t>
            </a:r>
            <a:endParaRPr sz="2550" dirty="0">
              <a:latin typeface="Calibri"/>
              <a:cs typeface="Calibri"/>
            </a:endParaRPr>
          </a:p>
          <a:p>
            <a:pPr marL="261620" marR="288925">
              <a:lnSpc>
                <a:spcPts val="1430"/>
              </a:lnSpc>
              <a:spcBef>
                <a:spcPts val="1425"/>
              </a:spcBef>
            </a:pPr>
            <a:r>
              <a:rPr sz="1150" spc="-5" dirty="0">
                <a:latin typeface="Calibri"/>
                <a:cs typeface="Calibri"/>
              </a:rPr>
              <a:t>Os es sit </a:t>
            </a:r>
            <a:r>
              <a:rPr sz="1150" spc="-10" dirty="0">
                <a:latin typeface="Calibri"/>
                <a:cs typeface="Calibri"/>
              </a:rPr>
              <a:t>faccae. Lorpora </a:t>
            </a:r>
            <a:r>
              <a:rPr sz="1150" spc="-5" dirty="0">
                <a:latin typeface="Calibri"/>
                <a:cs typeface="Calibri"/>
              </a:rPr>
              <a:t>pori aut omnit </a:t>
            </a:r>
            <a:r>
              <a:rPr sz="1150" spc="-10" dirty="0">
                <a:latin typeface="Calibri"/>
                <a:cs typeface="Calibri"/>
              </a:rPr>
              <a:t>quati </a:t>
            </a:r>
            <a:r>
              <a:rPr sz="1150" spc="-15" dirty="0">
                <a:latin typeface="Calibri"/>
                <a:cs typeface="Calibri"/>
              </a:rPr>
              <a:t>te </a:t>
            </a:r>
            <a:r>
              <a:rPr sz="1150" spc="-10" dirty="0">
                <a:latin typeface="Calibri"/>
                <a:cs typeface="Calibri"/>
              </a:rPr>
              <a:t>volupta eptatur </a:t>
            </a:r>
            <a:r>
              <a:rPr sz="1150" spc="-5" dirty="0">
                <a:latin typeface="Calibri"/>
                <a:cs typeface="Calibri"/>
              </a:rPr>
              <a:t>sit </a:t>
            </a:r>
            <a:r>
              <a:rPr sz="1150" spc="-10" dirty="0">
                <a:latin typeface="Calibri"/>
                <a:cs typeface="Calibri"/>
              </a:rPr>
              <a:t>persper  estiatum </a:t>
            </a:r>
            <a:r>
              <a:rPr sz="1150" spc="-5" dirty="0">
                <a:latin typeface="Calibri"/>
                <a:cs typeface="Calibri"/>
              </a:rPr>
              <a:t>iliqui dolorio reicipsaerum hiliaes </a:t>
            </a:r>
            <a:r>
              <a:rPr sz="1150" spc="-10" dirty="0">
                <a:latin typeface="Calibri"/>
                <a:cs typeface="Calibri"/>
              </a:rPr>
              <a:t>rectur </a:t>
            </a:r>
            <a:r>
              <a:rPr sz="1150" spc="-5" dirty="0">
                <a:latin typeface="Calibri"/>
                <a:cs typeface="Calibri"/>
              </a:rPr>
              <a:t>aut odiciis molor </a:t>
            </a:r>
            <a:r>
              <a:rPr sz="1150" spc="-10" dirty="0">
                <a:latin typeface="Calibri"/>
                <a:cs typeface="Calibri"/>
              </a:rPr>
              <a:t>asser-  </a:t>
            </a:r>
            <a:r>
              <a:rPr sz="1150" spc="-15" dirty="0">
                <a:latin typeface="Calibri"/>
                <a:cs typeface="Calibri"/>
              </a:rPr>
              <a:t>ferum </a:t>
            </a:r>
            <a:r>
              <a:rPr sz="1150" spc="-5" dirty="0">
                <a:latin typeface="Calibri"/>
                <a:cs typeface="Calibri"/>
              </a:rPr>
              <a:t>solut </a:t>
            </a:r>
            <a:r>
              <a:rPr sz="1150" spc="-10" dirty="0">
                <a:latin typeface="Calibri"/>
                <a:cs typeface="Calibri"/>
              </a:rPr>
              <a:t>et eum et vendandis </a:t>
            </a:r>
            <a:r>
              <a:rPr sz="1150" spc="-15" dirty="0">
                <a:latin typeface="Calibri"/>
                <a:cs typeface="Calibri"/>
              </a:rPr>
              <a:t>re </a:t>
            </a:r>
            <a:r>
              <a:rPr sz="1150" spc="-10" dirty="0">
                <a:latin typeface="Calibri"/>
                <a:cs typeface="Calibri"/>
              </a:rPr>
              <a:t>intet, </a:t>
            </a:r>
            <a:r>
              <a:rPr sz="1150" spc="-5" dirty="0">
                <a:latin typeface="Calibri"/>
                <a:cs typeface="Calibri"/>
              </a:rPr>
              <a:t>occume sit </a:t>
            </a:r>
            <a:r>
              <a:rPr sz="1150" spc="-15" dirty="0">
                <a:latin typeface="Calibri"/>
                <a:cs typeface="Calibri"/>
              </a:rPr>
              <a:t>rati </a:t>
            </a:r>
            <a:r>
              <a:rPr sz="1150" spc="-5" dirty="0">
                <a:latin typeface="Calibri"/>
                <a:cs typeface="Calibri"/>
              </a:rPr>
              <a:t>omnimus </a:t>
            </a:r>
            <a:r>
              <a:rPr sz="1150" spc="-10" dirty="0">
                <a:latin typeface="Calibri"/>
                <a:cs typeface="Calibri"/>
              </a:rPr>
              <a:t>quam  </a:t>
            </a:r>
            <a:r>
              <a:rPr sz="1150" spc="-5" dirty="0">
                <a:latin typeface="Calibri"/>
                <a:cs typeface="Calibri"/>
              </a:rPr>
              <a:t>arit eos </a:t>
            </a:r>
            <a:r>
              <a:rPr sz="1150" spc="-10" dirty="0">
                <a:latin typeface="Calibri"/>
                <a:cs typeface="Calibri"/>
              </a:rPr>
              <a:t>et qui sequamet lam </a:t>
            </a:r>
            <a:r>
              <a:rPr sz="1150" spc="-5" dirty="0">
                <a:latin typeface="Calibri"/>
                <a:cs typeface="Calibri"/>
              </a:rPr>
              <a:t>aut</a:t>
            </a:r>
            <a:r>
              <a:rPr sz="1150" spc="50" dirty="0">
                <a:latin typeface="Calibri"/>
                <a:cs typeface="Calibri"/>
              </a:rPr>
              <a:t> </a:t>
            </a:r>
            <a:r>
              <a:rPr sz="1150" spc="-15" dirty="0">
                <a:latin typeface="Calibri"/>
                <a:cs typeface="Calibri"/>
              </a:rPr>
              <a:t>fuga.</a:t>
            </a:r>
            <a:endParaRPr sz="1150" dirty="0">
              <a:latin typeface="Calibri"/>
              <a:cs typeface="Calibri"/>
            </a:endParaRPr>
          </a:p>
          <a:p>
            <a:pPr marL="261620" marR="295910">
              <a:lnSpc>
                <a:spcPts val="1430"/>
              </a:lnSpc>
              <a:spcBef>
                <a:spcPts val="615"/>
              </a:spcBef>
            </a:pPr>
            <a:r>
              <a:rPr sz="1150" spc="-10" dirty="0">
                <a:latin typeface="Calibri"/>
                <a:cs typeface="Calibri"/>
              </a:rPr>
              <a:t>Lorpostis </a:t>
            </a:r>
            <a:r>
              <a:rPr sz="1150" spc="-5" dirty="0">
                <a:latin typeface="Calibri"/>
                <a:cs typeface="Calibri"/>
              </a:rPr>
              <a:t>ipisci </a:t>
            </a:r>
            <a:r>
              <a:rPr sz="1150" spc="-10" dirty="0">
                <a:latin typeface="Calibri"/>
                <a:cs typeface="Calibri"/>
              </a:rPr>
              <a:t>dolupta </a:t>
            </a:r>
            <a:r>
              <a:rPr sz="1150" spc="-5" dirty="0">
                <a:latin typeface="Calibri"/>
                <a:cs typeface="Calibri"/>
              </a:rPr>
              <a:t>dolorporum quibus nonsenis dolorit </a:t>
            </a:r>
            <a:r>
              <a:rPr sz="1150" spc="-10" dirty="0">
                <a:latin typeface="Calibri"/>
                <a:cs typeface="Calibri"/>
              </a:rPr>
              <a:t>atiunto </a:t>
            </a:r>
            <a:r>
              <a:rPr sz="1150" spc="-5" dirty="0">
                <a:latin typeface="Calibri"/>
                <a:cs typeface="Calibri"/>
              </a:rPr>
              <a:t>berum  ario </a:t>
            </a:r>
            <a:r>
              <a:rPr sz="1150" spc="-10" dirty="0">
                <a:latin typeface="Calibri"/>
                <a:cs typeface="Calibri"/>
              </a:rPr>
              <a:t>berio </a:t>
            </a:r>
            <a:r>
              <a:rPr sz="1150" spc="-5" dirty="0">
                <a:latin typeface="Calibri"/>
                <a:cs typeface="Calibri"/>
              </a:rPr>
              <a:t>vid </a:t>
            </a:r>
            <a:r>
              <a:rPr sz="1150" spc="-10" dirty="0">
                <a:latin typeface="Calibri"/>
                <a:cs typeface="Calibri"/>
              </a:rPr>
              <a:t>quo </a:t>
            </a:r>
            <a:r>
              <a:rPr sz="1150" spc="-15" dirty="0">
                <a:latin typeface="Calibri"/>
                <a:cs typeface="Calibri"/>
              </a:rPr>
              <a:t>tota </a:t>
            </a:r>
            <a:r>
              <a:rPr sz="1150" spc="-10" dirty="0">
                <a:latin typeface="Calibri"/>
                <a:cs typeface="Calibri"/>
              </a:rPr>
              <a:t>vercillab illis </a:t>
            </a:r>
            <a:r>
              <a:rPr sz="1150" spc="-5" dirty="0">
                <a:latin typeface="Calibri"/>
                <a:cs typeface="Calibri"/>
              </a:rPr>
              <a:t>il </a:t>
            </a:r>
            <a:r>
              <a:rPr sz="1150" spc="-10" dirty="0">
                <a:latin typeface="Calibri"/>
                <a:cs typeface="Calibri"/>
              </a:rPr>
              <a:t>ipiet </a:t>
            </a:r>
            <a:r>
              <a:rPr sz="1150" spc="-15" dirty="0">
                <a:latin typeface="Calibri"/>
                <a:cs typeface="Calibri"/>
              </a:rPr>
              <a:t>voluNum </a:t>
            </a:r>
            <a:r>
              <a:rPr sz="1150" spc="-10" dirty="0">
                <a:latin typeface="Calibri"/>
                <a:cs typeface="Calibri"/>
              </a:rPr>
              <a:t>dolupic te dundiae  poribus,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ipsum audantus </a:t>
            </a:r>
            <a:r>
              <a:rPr sz="1150" spc="-5" dirty="0">
                <a:latin typeface="Calibri"/>
                <a:cs typeface="Calibri"/>
              </a:rPr>
              <a:t>es </a:t>
            </a:r>
            <a:r>
              <a:rPr sz="1150" spc="-10" dirty="0">
                <a:latin typeface="Calibri"/>
                <a:cs typeface="Calibri"/>
              </a:rPr>
              <a:t>vollam, que lam ideris </a:t>
            </a:r>
            <a:r>
              <a:rPr sz="1150" spc="-5" dirty="0">
                <a:latin typeface="Calibri"/>
                <a:cs typeface="Calibri"/>
              </a:rPr>
              <a:t>es elibus </a:t>
            </a:r>
            <a:r>
              <a:rPr sz="1150" spc="-10" dirty="0">
                <a:latin typeface="Calibri"/>
                <a:cs typeface="Calibri"/>
              </a:rPr>
              <a:t>doluptat  et </a:t>
            </a:r>
            <a:r>
              <a:rPr sz="1150" spc="-5" dirty="0">
                <a:latin typeface="Calibri"/>
                <a:cs typeface="Calibri"/>
              </a:rPr>
              <a:t>alissit </a:t>
            </a:r>
            <a:r>
              <a:rPr sz="1150" spc="-10" dirty="0">
                <a:latin typeface="Calibri"/>
                <a:cs typeface="Calibri"/>
              </a:rPr>
              <a:t>ant. </a:t>
            </a:r>
            <a:r>
              <a:rPr sz="1150" spc="-5" dirty="0">
                <a:latin typeface="Calibri"/>
                <a:cs typeface="Calibri"/>
              </a:rPr>
              <a:t>Cerumqui </a:t>
            </a:r>
            <a:r>
              <a:rPr sz="1150" spc="-10" dirty="0">
                <a:latin typeface="Calibri"/>
                <a:cs typeface="Calibri"/>
              </a:rPr>
              <a:t>verrorum et </a:t>
            </a:r>
            <a:r>
              <a:rPr sz="1150" spc="-5" dirty="0">
                <a:latin typeface="Calibri"/>
                <a:cs typeface="Calibri"/>
              </a:rPr>
              <a:t>qui </a:t>
            </a:r>
            <a:r>
              <a:rPr sz="1150" spc="-10" dirty="0">
                <a:latin typeface="Calibri"/>
                <a:cs typeface="Calibri"/>
              </a:rPr>
              <a:t>blandaepero offictur </a:t>
            </a:r>
            <a:r>
              <a:rPr sz="1150" spc="-5" dirty="0">
                <a:latin typeface="Calibri"/>
                <a:cs typeface="Calibri"/>
              </a:rPr>
              <a:t>sus </a:t>
            </a:r>
            <a:r>
              <a:rPr sz="1150" spc="-10" dirty="0">
                <a:latin typeface="Calibri"/>
                <a:cs typeface="Calibri"/>
              </a:rPr>
              <a:t>renis </a:t>
            </a:r>
            <a:r>
              <a:rPr sz="1150" spc="-5" dirty="0">
                <a:latin typeface="Calibri"/>
                <a:cs typeface="Calibri"/>
              </a:rPr>
              <a:t>po-  ris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5" dirty="0">
                <a:latin typeface="Calibri"/>
                <a:cs typeface="Calibri"/>
              </a:rPr>
              <a:t>quia ear </a:t>
            </a:r>
            <a:r>
              <a:rPr sz="1150" spc="-10" dirty="0">
                <a:latin typeface="Calibri"/>
                <a:cs typeface="Calibri"/>
              </a:rPr>
              <a:t>Em dolorepe </a:t>
            </a:r>
            <a:r>
              <a:rPr sz="1150" spc="-5" dirty="0">
                <a:latin typeface="Calibri"/>
                <a:cs typeface="Calibri"/>
              </a:rPr>
              <a:t>magnimo lumquid que </a:t>
            </a:r>
            <a:r>
              <a:rPr sz="1150" spc="-10" dirty="0">
                <a:latin typeface="Calibri"/>
                <a:cs typeface="Calibri"/>
              </a:rPr>
              <a:t>consequid evendi </a:t>
            </a:r>
            <a:r>
              <a:rPr sz="1150" spc="-5" dirty="0">
                <a:latin typeface="Calibri"/>
                <a:cs typeface="Calibri"/>
              </a:rPr>
              <a:t>ut </a:t>
            </a:r>
            <a:r>
              <a:rPr sz="1150" spc="-10" dirty="0">
                <a:latin typeface="Calibri"/>
                <a:cs typeface="Calibri"/>
              </a:rPr>
              <a:t>int  </a:t>
            </a:r>
            <a:r>
              <a:rPr sz="1150" spc="-5" dirty="0">
                <a:latin typeface="Calibri"/>
                <a:cs typeface="Calibri"/>
              </a:rPr>
              <a:t>liquis </a:t>
            </a:r>
            <a:r>
              <a:rPr sz="1150" spc="-10" dirty="0">
                <a:latin typeface="Calibri"/>
                <a:cs typeface="Calibri"/>
              </a:rPr>
              <a:t>quatem </a:t>
            </a:r>
            <a:r>
              <a:rPr sz="1150" spc="-5" dirty="0">
                <a:latin typeface="Calibri"/>
                <a:cs typeface="Calibri"/>
              </a:rPr>
              <a:t>elecum </a:t>
            </a:r>
            <a:r>
              <a:rPr sz="1150" spc="-10" dirty="0">
                <a:latin typeface="Calibri"/>
                <a:cs typeface="Calibri"/>
              </a:rPr>
              <a:t>venias est, </a:t>
            </a:r>
            <a:r>
              <a:rPr sz="1150" spc="-5" dirty="0">
                <a:latin typeface="Calibri"/>
                <a:cs typeface="Calibri"/>
              </a:rPr>
              <a:t>occus </a:t>
            </a:r>
            <a:r>
              <a:rPr sz="1150" spc="-10" dirty="0">
                <a:latin typeface="Calibri"/>
                <a:cs typeface="Calibri"/>
              </a:rPr>
              <a:t>estis </a:t>
            </a:r>
            <a:r>
              <a:rPr sz="1150" spc="-5" dirty="0">
                <a:latin typeface="Calibri"/>
                <a:cs typeface="Calibri"/>
              </a:rPr>
              <a:t>in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5" dirty="0">
                <a:latin typeface="Calibri"/>
                <a:cs typeface="Calibri"/>
              </a:rPr>
              <a:t>lis </a:t>
            </a:r>
            <a:r>
              <a:rPr sz="1150" spc="-10" dirty="0">
                <a:latin typeface="Calibri"/>
                <a:cs typeface="Calibri"/>
              </a:rPr>
              <a:t>quam </a:t>
            </a:r>
            <a:r>
              <a:rPr sz="1150" spc="-10" dirty="0" err="1">
                <a:latin typeface="Calibri"/>
                <a:cs typeface="Calibri"/>
              </a:rPr>
              <a:t>veraesequi</a:t>
            </a:r>
            <a:r>
              <a:rPr sz="1150" spc="16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n</a:t>
            </a:r>
            <a:endParaRPr lang="en-US" sz="1150" spc="-5" dirty="0">
              <a:latin typeface="Calibri"/>
              <a:cs typeface="Calibri"/>
            </a:endParaRPr>
          </a:p>
          <a:p>
            <a:pPr marL="261620" marR="295910">
              <a:lnSpc>
                <a:spcPts val="1430"/>
              </a:lnSpc>
              <a:spcBef>
                <a:spcPts val="615"/>
              </a:spcBef>
            </a:pPr>
            <a:r>
              <a:rPr lang="en-US" sz="1150" spc="-10" dirty="0" err="1">
                <a:cs typeface="Calibri"/>
              </a:rPr>
              <a:t>Lorpostis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ipisci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dolupta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dolorporum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quibus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nonsenis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dolorit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atiunto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berum</a:t>
            </a:r>
            <a:r>
              <a:rPr lang="en-US" sz="1150" spc="-5" dirty="0">
                <a:cs typeface="Calibri"/>
              </a:rPr>
              <a:t>  </a:t>
            </a:r>
            <a:r>
              <a:rPr lang="en-US" sz="1150" spc="-5" dirty="0" err="1">
                <a:cs typeface="Calibri"/>
              </a:rPr>
              <a:t>ario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berio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>
                <a:cs typeface="Calibri"/>
              </a:rPr>
              <a:t>vid </a:t>
            </a:r>
            <a:r>
              <a:rPr lang="en-US" sz="1150" spc="-10" dirty="0">
                <a:cs typeface="Calibri"/>
              </a:rPr>
              <a:t>quo </a:t>
            </a:r>
            <a:r>
              <a:rPr lang="en-US" sz="1150" spc="-15" dirty="0" err="1">
                <a:cs typeface="Calibri"/>
              </a:rPr>
              <a:t>tota</a:t>
            </a:r>
            <a:r>
              <a:rPr lang="en-US" sz="1150" spc="-1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vercillab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illis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>
                <a:cs typeface="Calibri"/>
              </a:rPr>
              <a:t>il </a:t>
            </a:r>
            <a:r>
              <a:rPr lang="en-US" sz="1150" spc="-10" dirty="0" err="1">
                <a:cs typeface="Calibri"/>
              </a:rPr>
              <a:t>ipiet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5" dirty="0" err="1">
                <a:cs typeface="Calibri"/>
              </a:rPr>
              <a:t>voluNum</a:t>
            </a:r>
            <a:r>
              <a:rPr lang="en-US" sz="1150" spc="-1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dolupic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te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dundiae</a:t>
            </a:r>
            <a:r>
              <a:rPr lang="en-US" sz="1150" spc="-10" dirty="0">
                <a:cs typeface="Calibri"/>
              </a:rPr>
              <a:t>  </a:t>
            </a:r>
            <a:r>
              <a:rPr lang="en-US" sz="1150" spc="-10" dirty="0" err="1">
                <a:cs typeface="Calibri"/>
              </a:rPr>
              <a:t>poribus</a:t>
            </a:r>
            <a:r>
              <a:rPr lang="en-US" sz="1150" spc="-10" dirty="0">
                <a:cs typeface="Calibri"/>
              </a:rPr>
              <a:t>, </a:t>
            </a:r>
            <a:r>
              <a:rPr lang="en-US" sz="1150" spc="-5" dirty="0" err="1">
                <a:cs typeface="Calibri"/>
              </a:rPr>
              <a:t>aut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>
                <a:cs typeface="Calibri"/>
              </a:rPr>
              <a:t>ipsum </a:t>
            </a:r>
            <a:r>
              <a:rPr lang="en-US" sz="1150" spc="-10" dirty="0" err="1">
                <a:cs typeface="Calibri"/>
              </a:rPr>
              <a:t>audantus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>
                <a:cs typeface="Calibri"/>
              </a:rPr>
              <a:t>es </a:t>
            </a:r>
            <a:r>
              <a:rPr lang="en-US" sz="1150" spc="-10" dirty="0" err="1">
                <a:cs typeface="Calibri"/>
              </a:rPr>
              <a:t>vollam</a:t>
            </a:r>
            <a:r>
              <a:rPr lang="en-US" sz="1150" spc="-10" dirty="0">
                <a:cs typeface="Calibri"/>
              </a:rPr>
              <a:t>, que lam </a:t>
            </a:r>
            <a:r>
              <a:rPr lang="en-US" sz="1150" spc="-10" dirty="0" err="1">
                <a:cs typeface="Calibri"/>
              </a:rPr>
              <a:t>ideris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>
                <a:cs typeface="Calibri"/>
              </a:rPr>
              <a:t>es </a:t>
            </a:r>
            <a:r>
              <a:rPr lang="en-US" sz="1150" spc="-5" dirty="0" err="1">
                <a:cs typeface="Calibri"/>
              </a:rPr>
              <a:t>elibus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doluptat</a:t>
            </a:r>
            <a:r>
              <a:rPr lang="en-US" sz="1150" spc="-10" dirty="0">
                <a:cs typeface="Calibri"/>
              </a:rPr>
              <a:t>  et </a:t>
            </a:r>
            <a:r>
              <a:rPr lang="en-US" sz="1150" spc="-5" dirty="0" err="1">
                <a:cs typeface="Calibri"/>
              </a:rPr>
              <a:t>alissit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>
                <a:cs typeface="Calibri"/>
              </a:rPr>
              <a:t>ant. </a:t>
            </a:r>
            <a:r>
              <a:rPr lang="en-US" sz="1150" spc="-5" dirty="0" err="1">
                <a:cs typeface="Calibri"/>
              </a:rPr>
              <a:t>Cerumqui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verrorum</a:t>
            </a:r>
            <a:r>
              <a:rPr lang="en-US" sz="1150" spc="-10" dirty="0">
                <a:cs typeface="Calibri"/>
              </a:rPr>
              <a:t> et </a:t>
            </a:r>
            <a:r>
              <a:rPr lang="en-US" sz="1150" spc="-5" dirty="0">
                <a:cs typeface="Calibri"/>
              </a:rPr>
              <a:t>qui </a:t>
            </a:r>
            <a:r>
              <a:rPr lang="en-US" sz="1150" spc="-10" dirty="0" err="1">
                <a:cs typeface="Calibri"/>
              </a:rPr>
              <a:t>blandaepero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offictur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>
                <a:cs typeface="Calibri"/>
              </a:rPr>
              <a:t>sus </a:t>
            </a:r>
            <a:r>
              <a:rPr lang="en-US" sz="1150" spc="-10" dirty="0" err="1">
                <a:cs typeface="Calibri"/>
              </a:rPr>
              <a:t>renis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>
                <a:cs typeface="Calibri"/>
              </a:rPr>
              <a:t>po-  </a:t>
            </a:r>
            <a:r>
              <a:rPr lang="en-US" sz="1150" spc="-5" dirty="0" err="1">
                <a:cs typeface="Calibri"/>
              </a:rPr>
              <a:t>ris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>
                <a:cs typeface="Calibri"/>
              </a:rPr>
              <a:t>et </a:t>
            </a:r>
            <a:r>
              <a:rPr lang="en-US" sz="1150" spc="-5" dirty="0" err="1">
                <a:cs typeface="Calibri"/>
              </a:rPr>
              <a:t>quia</a:t>
            </a:r>
            <a:r>
              <a:rPr lang="en-US" sz="1150" spc="-5" dirty="0">
                <a:cs typeface="Calibri"/>
              </a:rPr>
              <a:t> ear </a:t>
            </a:r>
            <a:r>
              <a:rPr lang="en-US" sz="1150" spc="-10" dirty="0" err="1">
                <a:cs typeface="Calibri"/>
              </a:rPr>
              <a:t>Em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dolorepe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magnimo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lumquid</a:t>
            </a:r>
            <a:r>
              <a:rPr lang="en-US" sz="1150" spc="-5" dirty="0">
                <a:cs typeface="Calibri"/>
              </a:rPr>
              <a:t> que </a:t>
            </a:r>
            <a:r>
              <a:rPr lang="en-US" sz="1150" spc="-10" dirty="0" err="1">
                <a:cs typeface="Calibri"/>
              </a:rPr>
              <a:t>consequid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evendi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ut</a:t>
            </a:r>
            <a:endParaRPr lang="en-US" sz="1150" spc="-5" dirty="0">
              <a:cs typeface="Calibri"/>
            </a:endParaRPr>
          </a:p>
          <a:p>
            <a:pPr marL="261620" marR="295910">
              <a:lnSpc>
                <a:spcPts val="1430"/>
              </a:lnSpc>
              <a:spcBef>
                <a:spcPts val="615"/>
              </a:spcBef>
            </a:pPr>
            <a:endParaRPr lang="en-US" sz="1150" spc="-5" dirty="0">
              <a:cs typeface="Calibri"/>
            </a:endParaRPr>
          </a:p>
          <a:p>
            <a:pPr marL="261620" marR="295910">
              <a:lnSpc>
                <a:spcPts val="1430"/>
              </a:lnSpc>
              <a:spcBef>
                <a:spcPts val="615"/>
              </a:spcBef>
            </a:pPr>
            <a:r>
              <a:rPr lang="en-US" sz="1150" spc="-10" dirty="0" err="1">
                <a:cs typeface="Calibri"/>
              </a:rPr>
              <a:t>Lorpostis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ipisci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dolupta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dolorporum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quibus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nonsenis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dolorit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atiunto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berum</a:t>
            </a:r>
            <a:r>
              <a:rPr lang="en-US" sz="1150" spc="-5" dirty="0">
                <a:cs typeface="Calibri"/>
              </a:rPr>
              <a:t>  </a:t>
            </a:r>
            <a:r>
              <a:rPr lang="en-US" sz="1150" spc="-5" dirty="0" err="1">
                <a:cs typeface="Calibri"/>
              </a:rPr>
              <a:t>ario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berio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>
                <a:cs typeface="Calibri"/>
              </a:rPr>
              <a:t>vid </a:t>
            </a:r>
            <a:r>
              <a:rPr lang="en-US" sz="1150" spc="-10" dirty="0">
                <a:cs typeface="Calibri"/>
              </a:rPr>
              <a:t>quo </a:t>
            </a:r>
            <a:r>
              <a:rPr lang="en-US" sz="1150" spc="-15" dirty="0" err="1">
                <a:cs typeface="Calibri"/>
              </a:rPr>
              <a:t>tota</a:t>
            </a:r>
            <a:r>
              <a:rPr lang="en-US" sz="1150" spc="-1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vercillab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illis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>
                <a:cs typeface="Calibri"/>
              </a:rPr>
              <a:t>il </a:t>
            </a:r>
            <a:r>
              <a:rPr lang="en-US" sz="1150" spc="-10" dirty="0" err="1">
                <a:cs typeface="Calibri"/>
              </a:rPr>
              <a:t>ipiet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5" dirty="0" err="1">
                <a:cs typeface="Calibri"/>
              </a:rPr>
              <a:t>voluNum</a:t>
            </a:r>
            <a:r>
              <a:rPr lang="en-US" sz="1150" spc="-1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dolupic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te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dundiae</a:t>
            </a:r>
            <a:br>
              <a:rPr lang="en-US" sz="1150" spc="-10" dirty="0">
                <a:cs typeface="Calibri"/>
              </a:rPr>
            </a:br>
            <a:endParaRPr sz="115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08502" y="3227918"/>
            <a:ext cx="8484870" cy="3148106"/>
          </a:xfrm>
          <a:prstGeom prst="rect">
            <a:avLst/>
          </a:prstGeom>
          <a:solidFill>
            <a:srgbClr val="F3C317"/>
          </a:solidFill>
        </p:spPr>
        <p:txBody>
          <a:bodyPr vert="horz" wrap="square" lIns="0" tIns="1822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35"/>
              </a:spcBef>
            </a:pPr>
            <a:r>
              <a:rPr sz="2550" b="1" spc="5" dirty="0">
                <a:latin typeface="Calibri"/>
                <a:cs typeface="Calibri"/>
              </a:rPr>
              <a:t>Hypothesis and </a:t>
            </a:r>
            <a:r>
              <a:rPr sz="2550" b="1" spc="-10" dirty="0">
                <a:latin typeface="Calibri"/>
                <a:cs typeface="Calibri"/>
              </a:rPr>
              <a:t>Research</a:t>
            </a:r>
            <a:r>
              <a:rPr sz="2550" b="1" spc="-50" dirty="0">
                <a:latin typeface="Calibri"/>
                <a:cs typeface="Calibri"/>
              </a:rPr>
              <a:t> </a:t>
            </a:r>
            <a:r>
              <a:rPr sz="2550" b="1" spc="5" dirty="0">
                <a:latin typeface="Calibri"/>
                <a:cs typeface="Calibri"/>
              </a:rPr>
              <a:t>Method</a:t>
            </a:r>
            <a:endParaRPr sz="2550" dirty="0">
              <a:latin typeface="Calibri"/>
              <a:cs typeface="Calibri"/>
            </a:endParaRPr>
          </a:p>
          <a:p>
            <a:pPr marL="261620">
              <a:lnSpc>
                <a:spcPct val="100000"/>
              </a:lnSpc>
              <a:spcBef>
                <a:spcPts val="1450"/>
              </a:spcBef>
            </a:pPr>
            <a:r>
              <a:rPr sz="1500" b="1" spc="5" dirty="0">
                <a:latin typeface="Calibri"/>
                <a:cs typeface="Calibri"/>
              </a:rPr>
              <a:t>Hypothesis</a:t>
            </a:r>
            <a:endParaRPr sz="1500" dirty="0">
              <a:latin typeface="Calibri"/>
              <a:cs typeface="Calibri"/>
            </a:endParaRPr>
          </a:p>
          <a:p>
            <a:pPr marL="366395" indent="-104775">
              <a:lnSpc>
                <a:spcPts val="1435"/>
              </a:lnSpc>
              <a:spcBef>
                <a:spcPts val="54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Occum raes ipsant. Agnatus disquid ulles </a:t>
            </a:r>
            <a:r>
              <a:rPr sz="1150" spc="-5" dirty="0">
                <a:latin typeface="Calibri"/>
                <a:cs typeface="Calibri"/>
              </a:rPr>
              <a:t>etur </a:t>
            </a:r>
            <a:r>
              <a:rPr sz="1150" spc="-15" dirty="0">
                <a:latin typeface="Calibri"/>
                <a:cs typeface="Calibri"/>
              </a:rPr>
              <a:t>soluptat </a:t>
            </a:r>
            <a:r>
              <a:rPr sz="1150" spc="-10" dirty="0">
                <a:latin typeface="Calibri"/>
                <a:cs typeface="Calibri"/>
              </a:rPr>
              <a:t>que inulpa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quos id minturem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ut provid ut maiorep </a:t>
            </a:r>
            <a:r>
              <a:rPr sz="1150" spc="1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erumquam</a:t>
            </a:r>
            <a:endParaRPr sz="1150" dirty="0">
              <a:latin typeface="Calibri"/>
              <a:cs typeface="Calibri"/>
            </a:endParaRPr>
          </a:p>
          <a:p>
            <a:pPr marR="61594" algn="ctr">
              <a:lnSpc>
                <a:spcPts val="1435"/>
              </a:lnSpc>
            </a:pPr>
            <a:r>
              <a:rPr sz="1150" spc="-10" dirty="0">
                <a:latin typeface="Calibri"/>
                <a:cs typeface="Calibri"/>
              </a:rPr>
              <a:t>quaepro et volorionecto </a:t>
            </a:r>
            <a:r>
              <a:rPr sz="1150" spc="-5" dirty="0">
                <a:latin typeface="Calibri"/>
                <a:cs typeface="Calibri"/>
              </a:rPr>
              <a:t>omnis eumque ped </a:t>
            </a:r>
            <a:r>
              <a:rPr sz="1150" spc="-10" dirty="0">
                <a:latin typeface="Calibri"/>
                <a:cs typeface="Calibri"/>
              </a:rPr>
              <a:t>maximenis </a:t>
            </a:r>
            <a:r>
              <a:rPr sz="1150" spc="-15" dirty="0">
                <a:latin typeface="Calibri"/>
                <a:cs typeface="Calibri"/>
              </a:rPr>
              <a:t>re </a:t>
            </a:r>
            <a:r>
              <a:rPr sz="1150" spc="-5" dirty="0">
                <a:latin typeface="Calibri"/>
                <a:cs typeface="Calibri"/>
              </a:rPr>
              <a:t>nobitia cus </a:t>
            </a:r>
            <a:r>
              <a:rPr sz="1150" spc="-10" dirty="0">
                <a:latin typeface="Calibri"/>
                <a:cs typeface="Calibri"/>
              </a:rPr>
              <a:t>corum </a:t>
            </a:r>
            <a:r>
              <a:rPr sz="1150" spc="-5" dirty="0">
                <a:latin typeface="Calibri"/>
                <a:cs typeface="Calibri"/>
              </a:rPr>
              <a:t>namus, audam, simi, </a:t>
            </a:r>
            <a:r>
              <a:rPr sz="1150" spc="-10" dirty="0">
                <a:latin typeface="Calibri"/>
                <a:cs typeface="Calibri"/>
              </a:rPr>
              <a:t>quunt </a:t>
            </a:r>
            <a:r>
              <a:rPr sz="1150" spc="-5" dirty="0">
                <a:latin typeface="Calibri"/>
                <a:cs typeface="Calibri"/>
              </a:rPr>
              <a:t>ut quae eos ime </a:t>
            </a:r>
            <a:r>
              <a:rPr sz="1150" spc="5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que</a:t>
            </a:r>
            <a:endParaRPr sz="1150" dirty="0">
              <a:latin typeface="Calibri"/>
              <a:cs typeface="Calibri"/>
            </a:endParaRPr>
          </a:p>
          <a:p>
            <a:pPr marL="261620">
              <a:lnSpc>
                <a:spcPct val="100000"/>
              </a:lnSpc>
              <a:spcBef>
                <a:spcPts val="690"/>
              </a:spcBef>
            </a:pPr>
            <a:r>
              <a:rPr sz="1500" b="1" spc="-5" dirty="0">
                <a:latin typeface="Calibri"/>
                <a:cs typeface="Calibri"/>
              </a:rPr>
              <a:t>Research</a:t>
            </a:r>
            <a:r>
              <a:rPr sz="1500" b="1" spc="-6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Method</a:t>
            </a:r>
            <a:endParaRPr sz="1500" dirty="0">
              <a:latin typeface="Calibri"/>
              <a:cs typeface="Calibri"/>
            </a:endParaRPr>
          </a:p>
          <a:p>
            <a:pPr marL="366395" marR="257175" indent="-104775">
              <a:lnSpc>
                <a:spcPts val="1430"/>
              </a:lnSpc>
              <a:spcBef>
                <a:spcPts val="600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Minvelenis consequis </a:t>
            </a:r>
            <a:r>
              <a:rPr sz="1150" spc="-5" dirty="0">
                <a:latin typeface="Calibri"/>
                <a:cs typeface="Calibri"/>
              </a:rPr>
              <a:t>vit, </a:t>
            </a:r>
            <a:r>
              <a:rPr sz="1150" spc="-15" dirty="0">
                <a:latin typeface="Calibri"/>
                <a:cs typeface="Calibri"/>
              </a:rPr>
              <a:t>te </a:t>
            </a:r>
            <a:r>
              <a:rPr sz="1150" spc="-10" dirty="0">
                <a:latin typeface="Calibri"/>
                <a:cs typeface="Calibri"/>
              </a:rPr>
              <a:t>neseres numetureicae nusdae. </a:t>
            </a:r>
            <a:r>
              <a:rPr sz="1150" spc="-5" dirty="0">
                <a:latin typeface="Calibri"/>
                <a:cs typeface="Calibri"/>
              </a:rPr>
              <a:t>Ullo </a:t>
            </a:r>
            <a:r>
              <a:rPr sz="1150" spc="-15" dirty="0">
                <a:latin typeface="Calibri"/>
                <a:cs typeface="Calibri"/>
              </a:rPr>
              <a:t>te versper </a:t>
            </a:r>
            <a:r>
              <a:rPr sz="1150" spc="-25" dirty="0">
                <a:latin typeface="Calibri"/>
                <a:cs typeface="Calibri"/>
              </a:rPr>
              <a:t>iatur, </a:t>
            </a:r>
            <a:r>
              <a:rPr sz="1150" spc="-10" dirty="0">
                <a:latin typeface="Calibri"/>
                <a:cs typeface="Calibri"/>
              </a:rPr>
              <a:t>tem consent, tetur </a:t>
            </a:r>
            <a:r>
              <a:rPr sz="1150" spc="-5" dirty="0">
                <a:latin typeface="Calibri"/>
                <a:cs typeface="Calibri"/>
              </a:rPr>
              <a:t>arum </a:t>
            </a:r>
            <a:r>
              <a:rPr sz="1150" spc="-10" dirty="0">
                <a:latin typeface="Calibri"/>
                <a:cs typeface="Calibri"/>
              </a:rPr>
              <a:t>rerrumquodis maiost  et </a:t>
            </a:r>
            <a:r>
              <a:rPr sz="1150" spc="-15" dirty="0">
                <a:latin typeface="Calibri"/>
                <a:cs typeface="Calibri"/>
              </a:rPr>
              <a:t>exped expel </a:t>
            </a:r>
            <a:r>
              <a:rPr sz="1150" spc="-10" dirty="0">
                <a:latin typeface="Calibri"/>
                <a:cs typeface="Calibri"/>
              </a:rPr>
              <a:t>ma et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5" dirty="0">
                <a:latin typeface="Calibri"/>
                <a:cs typeface="Calibri"/>
              </a:rPr>
              <a:t>faccuptatem </a:t>
            </a:r>
            <a:r>
              <a:rPr sz="1150" spc="-10" dirty="0">
                <a:latin typeface="Calibri"/>
                <a:cs typeface="Calibri"/>
              </a:rPr>
              <a:t>qui toriaeptus maiorerum que delis unda parumquis ilis </a:t>
            </a:r>
            <a:r>
              <a:rPr sz="1150" spc="-15" dirty="0">
                <a:latin typeface="Calibri"/>
                <a:cs typeface="Calibri"/>
              </a:rPr>
              <a:t>prae porestem. </a:t>
            </a:r>
            <a:r>
              <a:rPr sz="1150" spc="-10" dirty="0">
                <a:latin typeface="Calibri"/>
                <a:cs typeface="Calibri"/>
              </a:rPr>
              <a:t>Comnimo </a:t>
            </a:r>
            <a:r>
              <a:rPr sz="1150" spc="-15" dirty="0">
                <a:latin typeface="Calibri"/>
                <a:cs typeface="Calibri"/>
              </a:rPr>
              <a:t>exerum  </a:t>
            </a:r>
            <a:r>
              <a:rPr sz="1150" spc="-10" dirty="0">
                <a:latin typeface="Calibri"/>
                <a:cs typeface="Calibri"/>
              </a:rPr>
              <a:t>veribus </a:t>
            </a:r>
            <a:r>
              <a:rPr sz="1150" spc="-5" dirty="0">
                <a:latin typeface="Calibri"/>
                <a:cs typeface="Calibri"/>
              </a:rPr>
              <a:t>accum cus quia quisquo </a:t>
            </a:r>
            <a:r>
              <a:rPr sz="1150" spc="-10" dirty="0">
                <a:latin typeface="Calibri"/>
                <a:cs typeface="Calibri"/>
              </a:rPr>
              <a:t>et doloreperum </a:t>
            </a:r>
            <a:r>
              <a:rPr sz="1150" spc="-5" dirty="0">
                <a:latin typeface="Calibri"/>
                <a:cs typeface="Calibri"/>
              </a:rPr>
              <a:t>am, </a:t>
            </a:r>
            <a:r>
              <a:rPr sz="1150" spc="-10" dirty="0">
                <a:latin typeface="Calibri"/>
                <a:cs typeface="Calibri"/>
              </a:rPr>
              <a:t>cumentio </a:t>
            </a:r>
            <a:r>
              <a:rPr sz="1150" spc="-5" dirty="0">
                <a:latin typeface="Calibri"/>
                <a:cs typeface="Calibri"/>
              </a:rPr>
              <a:t>odion </a:t>
            </a:r>
            <a:r>
              <a:rPr sz="1150" spc="-10" dirty="0">
                <a:latin typeface="Calibri"/>
                <a:cs typeface="Calibri"/>
              </a:rPr>
              <a:t>et ipsunte et, </a:t>
            </a:r>
            <a:r>
              <a:rPr sz="1150" spc="-5" dirty="0">
                <a:latin typeface="Calibri"/>
                <a:cs typeface="Calibri"/>
              </a:rPr>
              <a:t>init </a:t>
            </a:r>
            <a:r>
              <a:rPr sz="1150" spc="-10" dirty="0">
                <a:latin typeface="Calibri"/>
                <a:cs typeface="Calibri"/>
              </a:rPr>
              <a:t>officiis </a:t>
            </a:r>
            <a:r>
              <a:rPr sz="1150" spc="-5" dirty="0">
                <a:latin typeface="Calibri"/>
                <a:cs typeface="Calibri"/>
              </a:rPr>
              <a:t>sim </a:t>
            </a:r>
            <a:r>
              <a:rPr sz="1150" spc="-10" dirty="0">
                <a:latin typeface="Calibri"/>
                <a:cs typeface="Calibri"/>
              </a:rPr>
              <a:t>fuga. </a:t>
            </a:r>
            <a:r>
              <a:rPr sz="1150" spc="-15" dirty="0">
                <a:latin typeface="Calibri"/>
                <a:cs typeface="Calibri"/>
              </a:rPr>
              <a:t>Itatem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5" dirty="0">
                <a:latin typeface="Calibri"/>
                <a:cs typeface="Calibri"/>
              </a:rPr>
              <a:t>harum ea </a:t>
            </a:r>
            <a:r>
              <a:rPr sz="1150" spc="-10" dirty="0">
                <a:latin typeface="Calibri"/>
                <a:cs typeface="Calibri"/>
              </a:rPr>
              <a:t>volo  </a:t>
            </a:r>
            <a:r>
              <a:rPr sz="1150" spc="-5" dirty="0">
                <a:latin typeface="Calibri"/>
                <a:cs typeface="Calibri"/>
              </a:rPr>
              <a:t>odit anisci </a:t>
            </a:r>
            <a:r>
              <a:rPr sz="1150" spc="-10" dirty="0">
                <a:latin typeface="Calibri"/>
                <a:cs typeface="Calibri"/>
              </a:rPr>
              <a:t>doluptiuntis nobitae </a:t>
            </a:r>
            <a:r>
              <a:rPr sz="1150" spc="-5" dirty="0">
                <a:latin typeface="Calibri"/>
                <a:cs typeface="Calibri"/>
              </a:rPr>
              <a:t>ceaquia voloribuscid </a:t>
            </a:r>
            <a:r>
              <a:rPr sz="1150" spc="-10" dirty="0">
                <a:latin typeface="Calibri"/>
                <a:cs typeface="Calibri"/>
              </a:rPr>
              <a:t>eum sitaturibus</a:t>
            </a:r>
            <a:r>
              <a:rPr sz="1150" spc="13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minus</a:t>
            </a:r>
            <a:endParaRPr sz="1150" dirty="0">
              <a:latin typeface="Calibri"/>
              <a:cs typeface="Calibri"/>
            </a:endParaRPr>
          </a:p>
          <a:p>
            <a:pPr marL="366395" marR="287020" indent="-104775">
              <a:lnSpc>
                <a:spcPts val="1430"/>
              </a:lnSpc>
              <a:spcBef>
                <a:spcPts val="61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Sum vellorpor </a:t>
            </a:r>
            <a:r>
              <a:rPr sz="1150" spc="-5" dirty="0">
                <a:latin typeface="Calibri"/>
                <a:cs typeface="Calibri"/>
              </a:rPr>
              <a:t>si blacea </a:t>
            </a:r>
            <a:r>
              <a:rPr sz="1150" spc="-10" dirty="0">
                <a:latin typeface="Calibri"/>
                <a:cs typeface="Calibri"/>
              </a:rPr>
              <a:t>volorest, </a:t>
            </a:r>
            <a:r>
              <a:rPr sz="1150" spc="-5" dirty="0">
                <a:latin typeface="Calibri"/>
                <a:cs typeface="Calibri"/>
              </a:rPr>
              <a:t>sunda </a:t>
            </a:r>
            <a:r>
              <a:rPr sz="1150" spc="-10" dirty="0">
                <a:latin typeface="Calibri"/>
                <a:cs typeface="Calibri"/>
              </a:rPr>
              <a:t>voluptatur </a:t>
            </a:r>
            <a:r>
              <a:rPr sz="1150" spc="-5" dirty="0">
                <a:latin typeface="Calibri"/>
                <a:cs typeface="Calibri"/>
              </a:rPr>
              <a:t>as </a:t>
            </a:r>
            <a:r>
              <a:rPr sz="1150" spc="-10" dirty="0">
                <a:latin typeface="Calibri"/>
                <a:cs typeface="Calibri"/>
              </a:rPr>
              <a:t>untios </a:t>
            </a:r>
            <a:r>
              <a:rPr sz="1150" spc="-5" dirty="0">
                <a:latin typeface="Calibri"/>
                <a:cs typeface="Calibri"/>
              </a:rPr>
              <a:t>sin eos dessimus, quo </a:t>
            </a:r>
            <a:r>
              <a:rPr sz="1150" spc="-10" dirty="0">
                <a:latin typeface="Calibri"/>
                <a:cs typeface="Calibri"/>
              </a:rPr>
              <a:t>est venempe rchilicium </a:t>
            </a:r>
            <a:r>
              <a:rPr sz="1150" spc="-5" dirty="0">
                <a:latin typeface="Calibri"/>
                <a:cs typeface="Calibri"/>
              </a:rPr>
              <a:t>quia que </a:t>
            </a:r>
            <a:r>
              <a:rPr sz="1150" spc="-10" dirty="0">
                <a:latin typeface="Calibri"/>
                <a:cs typeface="Calibri"/>
              </a:rPr>
              <a:t>veles </a:t>
            </a:r>
            <a:r>
              <a:rPr sz="1150" spc="-5" dirty="0">
                <a:latin typeface="Calibri"/>
                <a:cs typeface="Calibri"/>
              </a:rPr>
              <a:t>aut  </a:t>
            </a:r>
            <a:r>
              <a:rPr sz="1150" spc="-10" dirty="0">
                <a:latin typeface="Calibri"/>
                <a:cs typeface="Calibri"/>
              </a:rPr>
              <a:t>quuntia consecus </a:t>
            </a:r>
            <a:r>
              <a:rPr sz="1150" spc="-15" dirty="0">
                <a:latin typeface="Calibri"/>
                <a:cs typeface="Calibri"/>
              </a:rPr>
              <a:t>ex </a:t>
            </a:r>
            <a:r>
              <a:rPr sz="1150" spc="-5" dirty="0">
                <a:latin typeface="Calibri"/>
                <a:cs typeface="Calibri"/>
              </a:rPr>
              <a:t>eles nusam iumquia </a:t>
            </a:r>
            <a:r>
              <a:rPr sz="1150" spc="-10" dirty="0">
                <a:latin typeface="Calibri"/>
                <a:cs typeface="Calibri"/>
              </a:rPr>
              <a:t>volupta </a:t>
            </a:r>
            <a:r>
              <a:rPr sz="1150" spc="-5" dirty="0">
                <a:latin typeface="Calibri"/>
                <a:cs typeface="Calibri"/>
              </a:rPr>
              <a:t>spedis mi, </a:t>
            </a:r>
            <a:r>
              <a:rPr sz="1150" spc="-10" dirty="0">
                <a:latin typeface="Calibri"/>
                <a:cs typeface="Calibri"/>
              </a:rPr>
              <a:t>estiam </a:t>
            </a:r>
            <a:r>
              <a:rPr sz="1150" spc="-5" dirty="0">
                <a:latin typeface="Calibri"/>
                <a:cs typeface="Calibri"/>
              </a:rPr>
              <a:t>alia </a:t>
            </a:r>
            <a:r>
              <a:rPr sz="1150" spc="-15" dirty="0">
                <a:latin typeface="Calibri"/>
                <a:cs typeface="Calibri"/>
              </a:rPr>
              <a:t>doluptatat </a:t>
            </a:r>
            <a:r>
              <a:rPr sz="1150" spc="-5" dirty="0">
                <a:latin typeface="Calibri"/>
                <a:cs typeface="Calibri"/>
              </a:rPr>
              <a:t>undi </a:t>
            </a:r>
            <a:r>
              <a:rPr sz="1150" spc="-10" dirty="0">
                <a:latin typeface="Calibri"/>
                <a:cs typeface="Calibri"/>
              </a:rPr>
              <a:t>opta nataquassum eossunto </a:t>
            </a:r>
            <a:r>
              <a:rPr sz="1150" spc="-5" dirty="0">
                <a:latin typeface="Calibri"/>
                <a:cs typeface="Calibri"/>
              </a:rPr>
              <a:t>qui </a:t>
            </a:r>
            <a:r>
              <a:rPr sz="1150" spc="-10" dirty="0">
                <a:latin typeface="Calibri"/>
                <a:cs typeface="Calibri"/>
              </a:rPr>
              <a:t>to </a:t>
            </a:r>
            <a:r>
              <a:rPr sz="1150" spc="-5" dirty="0">
                <a:latin typeface="Calibri"/>
                <a:cs typeface="Calibri"/>
              </a:rPr>
              <a:t>mol-  </a:t>
            </a:r>
            <a:r>
              <a:rPr sz="1150" spc="-15" dirty="0" err="1">
                <a:latin typeface="Calibri"/>
                <a:cs typeface="Calibri"/>
              </a:rPr>
              <a:t>orepratem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et</a:t>
            </a:r>
            <a:br>
              <a:rPr lang="en-US" sz="1150" spc="-10" dirty="0">
                <a:latin typeface="Calibri"/>
                <a:cs typeface="Calibri"/>
              </a:rPr>
            </a:br>
            <a:endParaRPr sz="115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89600" y="6604321"/>
            <a:ext cx="8484870" cy="1647310"/>
          </a:xfrm>
          <a:prstGeom prst="rect">
            <a:avLst/>
          </a:prstGeom>
          <a:solidFill>
            <a:srgbClr val="F3C317"/>
          </a:solidFill>
        </p:spPr>
        <p:txBody>
          <a:bodyPr vert="horz" wrap="square" lIns="0" tIns="1885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85"/>
              </a:spcBef>
            </a:pPr>
            <a:r>
              <a:rPr sz="2050" b="1" spc="-5" dirty="0">
                <a:latin typeface="Calibri"/>
                <a:cs typeface="Calibri"/>
              </a:rPr>
              <a:t>Results</a:t>
            </a:r>
            <a:endParaRPr sz="2050" dirty="0">
              <a:latin typeface="Calibri"/>
              <a:cs typeface="Calibri"/>
            </a:endParaRPr>
          </a:p>
          <a:p>
            <a:pPr marL="208915" marR="212090">
              <a:lnSpc>
                <a:spcPct val="102200"/>
              </a:lnSpc>
              <a:spcBef>
                <a:spcPts val="990"/>
              </a:spcBef>
            </a:pPr>
            <a:r>
              <a:rPr sz="1300" spc="10" dirty="0">
                <a:latin typeface="Calibri"/>
                <a:cs typeface="Calibri"/>
              </a:rPr>
              <a:t>nis </a:t>
            </a:r>
            <a:r>
              <a:rPr sz="1300" spc="15" dirty="0">
                <a:latin typeface="Calibri"/>
                <a:cs typeface="Calibri"/>
              </a:rPr>
              <a:t>eumque </a:t>
            </a:r>
            <a:r>
              <a:rPr sz="1300" spc="10" dirty="0">
                <a:latin typeface="Calibri"/>
                <a:cs typeface="Calibri"/>
              </a:rPr>
              <a:t>ped maximenis </a:t>
            </a:r>
            <a:r>
              <a:rPr sz="1300" dirty="0">
                <a:latin typeface="Calibri"/>
                <a:cs typeface="Calibri"/>
              </a:rPr>
              <a:t>re </a:t>
            </a:r>
            <a:r>
              <a:rPr sz="1300" spc="5" dirty="0">
                <a:latin typeface="Calibri"/>
                <a:cs typeface="Calibri"/>
              </a:rPr>
              <a:t>nobitia </a:t>
            </a:r>
            <a:r>
              <a:rPr sz="1300" spc="10" dirty="0">
                <a:latin typeface="Calibri"/>
                <a:cs typeface="Calibri"/>
              </a:rPr>
              <a:t>cus corum namus, audam, simi, quunt ut quae eos ime que </a:t>
            </a:r>
            <a:r>
              <a:rPr sz="1300" spc="5" dirty="0">
                <a:latin typeface="Calibri"/>
                <a:cs typeface="Calibri"/>
              </a:rPr>
              <a:t>sit </a:t>
            </a:r>
            <a:r>
              <a:rPr sz="1300" spc="10" dirty="0">
                <a:latin typeface="Calibri"/>
                <a:cs typeface="Calibri"/>
              </a:rPr>
              <a:t>earum, quibus  ab </a:t>
            </a:r>
            <a:r>
              <a:rPr sz="1300" spc="5" dirty="0">
                <a:latin typeface="Calibri"/>
                <a:cs typeface="Calibri"/>
              </a:rPr>
              <a:t>is </a:t>
            </a:r>
            <a:r>
              <a:rPr sz="1300" spc="10" dirty="0">
                <a:latin typeface="Calibri"/>
                <a:cs typeface="Calibri"/>
              </a:rPr>
              <a:t>adignimilic tem </a:t>
            </a:r>
            <a:r>
              <a:rPr sz="1300" spc="5" dirty="0">
                <a:latin typeface="Calibri"/>
                <a:cs typeface="Calibri"/>
              </a:rPr>
              <a:t>aceptature </a:t>
            </a:r>
            <a:r>
              <a:rPr sz="1300" spc="10" dirty="0">
                <a:latin typeface="Calibri"/>
                <a:cs typeface="Calibri"/>
              </a:rPr>
              <a:t>volessim </a:t>
            </a:r>
            <a:r>
              <a:rPr sz="1300" spc="5" dirty="0">
                <a:latin typeface="Calibri"/>
                <a:cs typeface="Calibri"/>
              </a:rPr>
              <a:t>atus </a:t>
            </a:r>
            <a:r>
              <a:rPr sz="1300" spc="10" dirty="0">
                <a:latin typeface="Calibri"/>
                <a:cs typeface="Calibri"/>
              </a:rPr>
              <a:t>quatur sim ea </a:t>
            </a:r>
            <a:r>
              <a:rPr sz="1300" spc="5" dirty="0">
                <a:latin typeface="Calibri"/>
                <a:cs typeface="Calibri"/>
              </a:rPr>
              <a:t>nihitist </a:t>
            </a:r>
            <a:r>
              <a:rPr sz="1300" spc="10" dirty="0">
                <a:latin typeface="Calibri"/>
                <a:cs typeface="Calibri"/>
              </a:rPr>
              <a:t>eium </a:t>
            </a:r>
            <a:r>
              <a:rPr sz="1300" spc="15" dirty="0">
                <a:latin typeface="Calibri"/>
                <a:cs typeface="Calibri"/>
              </a:rPr>
              <a:t>eum </a:t>
            </a:r>
            <a:r>
              <a:rPr sz="1300" spc="5" dirty="0">
                <a:latin typeface="Calibri"/>
                <a:cs typeface="Calibri"/>
              </a:rPr>
              <a:t>fuga. Issitatus </a:t>
            </a:r>
            <a:r>
              <a:rPr sz="1300" spc="10" dirty="0">
                <a:latin typeface="Calibri"/>
                <a:cs typeface="Calibri"/>
              </a:rPr>
              <a:t>que denis aut </a:t>
            </a:r>
            <a:r>
              <a:rPr sz="1300" dirty="0">
                <a:latin typeface="Calibri"/>
                <a:cs typeface="Calibri"/>
              </a:rPr>
              <a:t>officiist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10" dirty="0" err="1">
                <a:latin typeface="Calibri"/>
                <a:cs typeface="Calibri"/>
              </a:rPr>
              <a:t>ut.</a:t>
            </a:r>
            <a:br>
              <a:rPr lang="en-US" sz="1300" spc="10" dirty="0">
                <a:cs typeface="Calibri"/>
              </a:rPr>
            </a:br>
            <a:r>
              <a:rPr lang="en-US" sz="1300" spc="10" dirty="0">
                <a:cs typeface="Calibri"/>
              </a:rPr>
              <a:t>nis </a:t>
            </a:r>
            <a:r>
              <a:rPr lang="en-US" sz="1300" spc="15" dirty="0" err="1">
                <a:cs typeface="Calibri"/>
              </a:rPr>
              <a:t>eumque</a:t>
            </a:r>
            <a:r>
              <a:rPr lang="en-US" sz="1300" spc="15" dirty="0">
                <a:cs typeface="Calibri"/>
              </a:rPr>
              <a:t> </a:t>
            </a:r>
            <a:r>
              <a:rPr lang="en-US" sz="1300" spc="10" dirty="0">
                <a:cs typeface="Calibri"/>
              </a:rPr>
              <a:t>ped </a:t>
            </a:r>
            <a:r>
              <a:rPr lang="en-US" sz="1300" spc="10" dirty="0" err="1">
                <a:cs typeface="Calibri"/>
              </a:rPr>
              <a:t>maximenis</a:t>
            </a:r>
            <a:r>
              <a:rPr lang="en-US" sz="1300" spc="10" dirty="0">
                <a:cs typeface="Calibri"/>
              </a:rPr>
              <a:t> </a:t>
            </a:r>
            <a:r>
              <a:rPr lang="en-US" sz="1300" dirty="0">
                <a:cs typeface="Calibri"/>
              </a:rPr>
              <a:t>re </a:t>
            </a:r>
            <a:r>
              <a:rPr lang="en-US" sz="1300" spc="5" dirty="0" err="1">
                <a:cs typeface="Calibri"/>
              </a:rPr>
              <a:t>nobitia</a:t>
            </a:r>
            <a:r>
              <a:rPr lang="en-US" sz="1300" spc="5" dirty="0">
                <a:cs typeface="Calibri"/>
              </a:rPr>
              <a:t> </a:t>
            </a:r>
            <a:r>
              <a:rPr lang="en-US" sz="1300" spc="10" dirty="0" err="1">
                <a:cs typeface="Calibri"/>
              </a:rPr>
              <a:t>cus</a:t>
            </a:r>
            <a:r>
              <a:rPr lang="en-US" sz="1300" spc="10" dirty="0">
                <a:cs typeface="Calibri"/>
              </a:rPr>
              <a:t> </a:t>
            </a:r>
            <a:r>
              <a:rPr lang="en-US" sz="1300" spc="10" dirty="0" err="1">
                <a:cs typeface="Calibri"/>
              </a:rPr>
              <a:t>corum</a:t>
            </a:r>
            <a:r>
              <a:rPr lang="en-US" sz="1300" spc="10" dirty="0">
                <a:cs typeface="Calibri"/>
              </a:rPr>
              <a:t> </a:t>
            </a:r>
            <a:r>
              <a:rPr lang="en-US" sz="1300" spc="10" dirty="0" err="1">
                <a:cs typeface="Calibri"/>
              </a:rPr>
              <a:t>namus</a:t>
            </a:r>
            <a:r>
              <a:rPr lang="en-US" sz="1300" spc="10" dirty="0">
                <a:cs typeface="Calibri"/>
              </a:rPr>
              <a:t>, </a:t>
            </a:r>
            <a:r>
              <a:rPr lang="en-US" sz="1300" spc="10" dirty="0" err="1">
                <a:cs typeface="Calibri"/>
              </a:rPr>
              <a:t>audam</a:t>
            </a:r>
            <a:r>
              <a:rPr lang="en-US" sz="1300" spc="10" dirty="0">
                <a:cs typeface="Calibri"/>
              </a:rPr>
              <a:t>, simi, </a:t>
            </a:r>
            <a:r>
              <a:rPr lang="en-US" sz="1300" spc="10" dirty="0" err="1">
                <a:cs typeface="Calibri"/>
              </a:rPr>
              <a:t>quunt</a:t>
            </a:r>
            <a:r>
              <a:rPr lang="en-US" sz="1300" spc="10" dirty="0">
                <a:cs typeface="Calibri"/>
              </a:rPr>
              <a:t> </a:t>
            </a:r>
            <a:r>
              <a:rPr lang="en-US" sz="1300" spc="10" dirty="0" err="1">
                <a:cs typeface="Calibri"/>
              </a:rPr>
              <a:t>ut</a:t>
            </a:r>
            <a:r>
              <a:rPr lang="en-US" sz="1300" spc="10" dirty="0">
                <a:cs typeface="Calibri"/>
              </a:rPr>
              <a:t> </a:t>
            </a:r>
            <a:r>
              <a:rPr lang="en-US" sz="1300" spc="10" dirty="0" err="1">
                <a:cs typeface="Calibri"/>
              </a:rPr>
              <a:t>quae</a:t>
            </a:r>
            <a:r>
              <a:rPr lang="en-US" sz="1300" spc="10" dirty="0">
                <a:cs typeface="Calibri"/>
              </a:rPr>
              <a:t> </a:t>
            </a:r>
            <a:r>
              <a:rPr lang="en-US" sz="1300" spc="10" dirty="0" err="1">
                <a:cs typeface="Calibri"/>
              </a:rPr>
              <a:t>eos</a:t>
            </a:r>
            <a:r>
              <a:rPr lang="en-US" sz="1300" spc="10" dirty="0">
                <a:cs typeface="Calibri"/>
              </a:rPr>
              <a:t> </a:t>
            </a:r>
            <a:r>
              <a:rPr lang="en-US" sz="1300" spc="10" dirty="0" err="1">
                <a:cs typeface="Calibri"/>
              </a:rPr>
              <a:t>ime</a:t>
            </a:r>
            <a:r>
              <a:rPr lang="en-US" sz="1300" spc="10" dirty="0">
                <a:cs typeface="Calibri"/>
              </a:rPr>
              <a:t> que </a:t>
            </a:r>
            <a:r>
              <a:rPr lang="en-US" sz="1300" spc="5" dirty="0">
                <a:cs typeface="Calibri"/>
              </a:rPr>
              <a:t>sit </a:t>
            </a:r>
            <a:r>
              <a:rPr lang="en-US" sz="1300" spc="10" dirty="0" err="1">
                <a:cs typeface="Calibri"/>
              </a:rPr>
              <a:t>earum</a:t>
            </a:r>
            <a:r>
              <a:rPr lang="en-US" sz="1300" spc="10" dirty="0">
                <a:cs typeface="Calibri"/>
              </a:rPr>
              <a:t>, </a:t>
            </a:r>
            <a:r>
              <a:rPr lang="en-US" sz="1300" spc="10" dirty="0" err="1">
                <a:cs typeface="Calibri"/>
              </a:rPr>
              <a:t>quibus</a:t>
            </a:r>
            <a:r>
              <a:rPr lang="en-US" sz="1300" spc="10" dirty="0">
                <a:cs typeface="Calibri"/>
              </a:rPr>
              <a:t>  ab </a:t>
            </a:r>
            <a:r>
              <a:rPr lang="en-US" sz="1300" spc="5" dirty="0">
                <a:cs typeface="Calibri"/>
              </a:rPr>
              <a:t>is </a:t>
            </a:r>
            <a:r>
              <a:rPr lang="en-US" sz="1300" spc="10" dirty="0" err="1">
                <a:cs typeface="Calibri"/>
              </a:rPr>
              <a:t>adignimilic</a:t>
            </a:r>
            <a:r>
              <a:rPr lang="en-US" sz="1300" spc="10" dirty="0">
                <a:cs typeface="Calibri"/>
              </a:rPr>
              <a:t> </a:t>
            </a:r>
            <a:r>
              <a:rPr lang="en-US" sz="1300" spc="10" dirty="0" err="1">
                <a:cs typeface="Calibri"/>
              </a:rPr>
              <a:t>tem</a:t>
            </a:r>
            <a:r>
              <a:rPr lang="en-US" sz="1300" spc="10" dirty="0">
                <a:cs typeface="Calibri"/>
              </a:rPr>
              <a:t> </a:t>
            </a:r>
            <a:r>
              <a:rPr lang="en-US" sz="1300" spc="5" dirty="0" err="1">
                <a:cs typeface="Calibri"/>
              </a:rPr>
              <a:t>aceptature</a:t>
            </a:r>
            <a:r>
              <a:rPr lang="en-US" sz="1300" spc="5" dirty="0">
                <a:cs typeface="Calibri"/>
              </a:rPr>
              <a:t> </a:t>
            </a:r>
            <a:r>
              <a:rPr lang="en-US" sz="1300" spc="10" dirty="0" err="1">
                <a:cs typeface="Calibri"/>
              </a:rPr>
              <a:t>volessim</a:t>
            </a:r>
            <a:r>
              <a:rPr lang="en-US" sz="1300" spc="10" dirty="0">
                <a:cs typeface="Calibri"/>
              </a:rPr>
              <a:t> </a:t>
            </a:r>
            <a:r>
              <a:rPr lang="en-US" sz="1300" spc="5" dirty="0" err="1">
                <a:cs typeface="Calibri"/>
              </a:rPr>
              <a:t>atus</a:t>
            </a:r>
            <a:r>
              <a:rPr lang="en-US" sz="1300" spc="5" dirty="0">
                <a:cs typeface="Calibri"/>
              </a:rPr>
              <a:t> </a:t>
            </a:r>
            <a:r>
              <a:rPr lang="en-US" sz="1300" spc="10" dirty="0" err="1">
                <a:cs typeface="Calibri"/>
              </a:rPr>
              <a:t>quatur</a:t>
            </a:r>
            <a:r>
              <a:rPr lang="en-US" sz="1300" spc="10" dirty="0">
                <a:cs typeface="Calibri"/>
              </a:rPr>
              <a:t> sim </a:t>
            </a:r>
            <a:r>
              <a:rPr lang="en-US" sz="1300" spc="10" dirty="0" err="1">
                <a:cs typeface="Calibri"/>
              </a:rPr>
              <a:t>ea</a:t>
            </a:r>
            <a:r>
              <a:rPr lang="en-US" sz="1300" spc="10" dirty="0">
                <a:cs typeface="Calibri"/>
              </a:rPr>
              <a:t> </a:t>
            </a:r>
            <a:r>
              <a:rPr lang="en-US" sz="1300" spc="5" dirty="0" err="1">
                <a:cs typeface="Calibri"/>
              </a:rPr>
              <a:t>nihitist</a:t>
            </a:r>
            <a:r>
              <a:rPr lang="en-US" sz="1300" spc="5" dirty="0">
                <a:cs typeface="Calibri"/>
              </a:rPr>
              <a:t> </a:t>
            </a:r>
            <a:r>
              <a:rPr lang="en-US" sz="1300" spc="10" dirty="0" err="1">
                <a:cs typeface="Calibri"/>
              </a:rPr>
              <a:t>eium</a:t>
            </a:r>
            <a:r>
              <a:rPr lang="en-US" sz="1300" spc="10" dirty="0">
                <a:cs typeface="Calibri"/>
              </a:rPr>
              <a:t> </a:t>
            </a:r>
            <a:r>
              <a:rPr lang="en-US" sz="1300" spc="15" dirty="0" err="1">
                <a:cs typeface="Calibri"/>
              </a:rPr>
              <a:t>eum</a:t>
            </a:r>
            <a:r>
              <a:rPr lang="en-US" sz="1300" spc="15" dirty="0">
                <a:cs typeface="Calibri"/>
              </a:rPr>
              <a:t> </a:t>
            </a:r>
            <a:r>
              <a:rPr lang="en-US" sz="1300" spc="5" dirty="0" err="1">
                <a:cs typeface="Calibri"/>
              </a:rPr>
              <a:t>fuga</a:t>
            </a:r>
            <a:r>
              <a:rPr lang="en-US" sz="1300" spc="5" dirty="0">
                <a:cs typeface="Calibri"/>
              </a:rPr>
              <a:t>. </a:t>
            </a:r>
            <a:r>
              <a:rPr lang="en-US" sz="1300" spc="5" dirty="0" err="1">
                <a:cs typeface="Calibri"/>
              </a:rPr>
              <a:t>Issitatus</a:t>
            </a:r>
            <a:r>
              <a:rPr lang="en-US" sz="1300" spc="5" dirty="0">
                <a:cs typeface="Calibri"/>
              </a:rPr>
              <a:t> </a:t>
            </a:r>
            <a:r>
              <a:rPr lang="en-US" sz="1300" spc="10" dirty="0">
                <a:cs typeface="Calibri"/>
              </a:rPr>
              <a:t>que </a:t>
            </a:r>
            <a:r>
              <a:rPr lang="en-US" sz="1300" spc="10" dirty="0" err="1">
                <a:cs typeface="Calibri"/>
              </a:rPr>
              <a:t>denis</a:t>
            </a:r>
            <a:br>
              <a:rPr lang="en-US" sz="1300" spc="10" dirty="0">
                <a:cs typeface="Calibri"/>
              </a:rPr>
            </a:br>
            <a:endParaRPr sz="130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808502" y="8571001"/>
            <a:ext cx="4079875" cy="2902585"/>
          </a:xfrm>
          <a:custGeom>
            <a:avLst/>
            <a:gdLst/>
            <a:ahLst/>
            <a:cxnLst/>
            <a:rect l="l" t="t" r="r" b="b"/>
            <a:pathLst>
              <a:path w="4079875" h="2902584">
                <a:moveTo>
                  <a:pt x="0" y="2902163"/>
                </a:moveTo>
                <a:lnTo>
                  <a:pt x="4079631" y="2902163"/>
                </a:lnTo>
                <a:lnTo>
                  <a:pt x="4079631" y="0"/>
                </a:lnTo>
                <a:lnTo>
                  <a:pt x="0" y="0"/>
                </a:lnTo>
                <a:lnTo>
                  <a:pt x="0" y="290216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20804" y="8878611"/>
            <a:ext cx="1868170" cy="892175"/>
          </a:xfrm>
          <a:custGeom>
            <a:avLst/>
            <a:gdLst/>
            <a:ahLst/>
            <a:cxnLst/>
            <a:rect l="l" t="t" r="r" b="b"/>
            <a:pathLst>
              <a:path w="1868170" h="892175">
                <a:moveTo>
                  <a:pt x="79159" y="581925"/>
                </a:moveTo>
                <a:lnTo>
                  <a:pt x="47998" y="582149"/>
                </a:lnTo>
                <a:lnTo>
                  <a:pt x="27492" y="607026"/>
                </a:lnTo>
                <a:lnTo>
                  <a:pt x="5205" y="662134"/>
                </a:lnTo>
                <a:lnTo>
                  <a:pt x="0" y="681432"/>
                </a:lnTo>
                <a:lnTo>
                  <a:pt x="1854" y="695290"/>
                </a:lnTo>
                <a:lnTo>
                  <a:pt x="11241" y="705508"/>
                </a:lnTo>
                <a:lnTo>
                  <a:pt x="28637" y="713883"/>
                </a:lnTo>
                <a:lnTo>
                  <a:pt x="481782" y="887293"/>
                </a:lnTo>
                <a:lnTo>
                  <a:pt x="498494" y="891969"/>
                </a:lnTo>
                <a:lnTo>
                  <a:pt x="512544" y="891380"/>
                </a:lnTo>
                <a:lnTo>
                  <a:pt x="525283" y="885330"/>
                </a:lnTo>
                <a:lnTo>
                  <a:pt x="538063" y="873623"/>
                </a:lnTo>
                <a:lnTo>
                  <a:pt x="676144" y="722716"/>
                </a:lnTo>
                <a:lnTo>
                  <a:pt x="456991" y="722716"/>
                </a:lnTo>
                <a:lnTo>
                  <a:pt x="438612" y="717531"/>
                </a:lnTo>
                <a:lnTo>
                  <a:pt x="337195" y="677825"/>
                </a:lnTo>
                <a:lnTo>
                  <a:pt x="133415" y="600775"/>
                </a:lnTo>
                <a:lnTo>
                  <a:pt x="79159" y="581925"/>
                </a:lnTo>
                <a:close/>
              </a:path>
              <a:path w="1868170" h="892175">
                <a:moveTo>
                  <a:pt x="923448" y="270598"/>
                </a:moveTo>
                <a:lnTo>
                  <a:pt x="906034" y="272234"/>
                </a:lnTo>
                <a:lnTo>
                  <a:pt x="890460" y="280324"/>
                </a:lnTo>
                <a:lnTo>
                  <a:pt x="875022" y="294745"/>
                </a:lnTo>
                <a:lnTo>
                  <a:pt x="841108" y="331986"/>
                </a:lnTo>
                <a:lnTo>
                  <a:pt x="499978" y="702598"/>
                </a:lnTo>
                <a:lnTo>
                  <a:pt x="486210" y="715230"/>
                </a:lnTo>
                <a:lnTo>
                  <a:pt x="472369" y="721942"/>
                </a:lnTo>
                <a:lnTo>
                  <a:pt x="456991" y="722716"/>
                </a:lnTo>
                <a:lnTo>
                  <a:pt x="676144" y="722716"/>
                </a:lnTo>
                <a:lnTo>
                  <a:pt x="850003" y="533185"/>
                </a:lnTo>
                <a:lnTo>
                  <a:pt x="918865" y="457120"/>
                </a:lnTo>
                <a:lnTo>
                  <a:pt x="935123" y="442522"/>
                </a:lnTo>
                <a:lnTo>
                  <a:pt x="951271" y="435432"/>
                </a:lnTo>
                <a:lnTo>
                  <a:pt x="968735" y="434915"/>
                </a:lnTo>
                <a:lnTo>
                  <a:pt x="1514491" y="434915"/>
                </a:lnTo>
                <a:lnTo>
                  <a:pt x="1549402" y="399932"/>
                </a:lnTo>
                <a:lnTo>
                  <a:pt x="1316756" y="399932"/>
                </a:lnTo>
                <a:lnTo>
                  <a:pt x="1292321" y="393847"/>
                </a:lnTo>
                <a:lnTo>
                  <a:pt x="1193074" y="359601"/>
                </a:lnTo>
                <a:lnTo>
                  <a:pt x="993965" y="292833"/>
                </a:lnTo>
                <a:lnTo>
                  <a:pt x="944403" y="275537"/>
                </a:lnTo>
                <a:lnTo>
                  <a:pt x="923448" y="270598"/>
                </a:lnTo>
                <a:close/>
              </a:path>
              <a:path w="1868170" h="892175">
                <a:moveTo>
                  <a:pt x="1514491" y="434915"/>
                </a:moveTo>
                <a:lnTo>
                  <a:pt x="968735" y="434915"/>
                </a:lnTo>
                <a:lnTo>
                  <a:pt x="988939" y="440035"/>
                </a:lnTo>
                <a:lnTo>
                  <a:pt x="1346723" y="560328"/>
                </a:lnTo>
                <a:lnTo>
                  <a:pt x="1362088" y="564390"/>
                </a:lnTo>
                <a:lnTo>
                  <a:pt x="1375401" y="564487"/>
                </a:lnTo>
                <a:lnTo>
                  <a:pt x="1387780" y="559850"/>
                </a:lnTo>
                <a:lnTo>
                  <a:pt x="1400340" y="549712"/>
                </a:lnTo>
                <a:lnTo>
                  <a:pt x="1514491" y="434915"/>
                </a:lnTo>
                <a:close/>
              </a:path>
              <a:path w="1868170" h="892175">
                <a:moveTo>
                  <a:pt x="1762383" y="0"/>
                </a:moveTo>
                <a:lnTo>
                  <a:pt x="1746179" y="4582"/>
                </a:lnTo>
                <a:lnTo>
                  <a:pt x="1727206" y="20472"/>
                </a:lnTo>
                <a:lnTo>
                  <a:pt x="1692492" y="56137"/>
                </a:lnTo>
                <a:lnTo>
                  <a:pt x="1657587" y="91618"/>
                </a:lnTo>
                <a:lnTo>
                  <a:pt x="1446708" y="303097"/>
                </a:lnTo>
                <a:lnTo>
                  <a:pt x="1376949" y="374109"/>
                </a:lnTo>
                <a:lnTo>
                  <a:pt x="1357485" y="390513"/>
                </a:lnTo>
                <a:lnTo>
                  <a:pt x="1337949" y="398971"/>
                </a:lnTo>
                <a:lnTo>
                  <a:pt x="1316756" y="399932"/>
                </a:lnTo>
                <a:lnTo>
                  <a:pt x="1549402" y="399932"/>
                </a:lnTo>
                <a:lnTo>
                  <a:pt x="1835545" y="114041"/>
                </a:lnTo>
                <a:lnTo>
                  <a:pt x="1841018" y="108368"/>
                </a:lnTo>
                <a:lnTo>
                  <a:pt x="1847450" y="101373"/>
                </a:lnTo>
                <a:lnTo>
                  <a:pt x="1867877" y="78975"/>
                </a:lnTo>
                <a:lnTo>
                  <a:pt x="1848914" y="65126"/>
                </a:lnTo>
                <a:lnTo>
                  <a:pt x="1829867" y="51582"/>
                </a:lnTo>
                <a:lnTo>
                  <a:pt x="1811650" y="37432"/>
                </a:lnTo>
                <a:lnTo>
                  <a:pt x="1795174" y="21764"/>
                </a:lnTo>
                <a:lnTo>
                  <a:pt x="1777991" y="5976"/>
                </a:lnTo>
                <a:lnTo>
                  <a:pt x="1762383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642593" y="9875350"/>
            <a:ext cx="144780" cy="866140"/>
          </a:xfrm>
          <a:custGeom>
            <a:avLst/>
            <a:gdLst/>
            <a:ahLst/>
            <a:cxnLst/>
            <a:rect l="l" t="t" r="r" b="b"/>
            <a:pathLst>
              <a:path w="144779" h="866140">
                <a:moveTo>
                  <a:pt x="46700" y="0"/>
                </a:moveTo>
                <a:lnTo>
                  <a:pt x="22110" y="2389"/>
                </a:lnTo>
                <a:lnTo>
                  <a:pt x="7837" y="11184"/>
                </a:lnTo>
                <a:lnTo>
                  <a:pt x="1321" y="26888"/>
                </a:lnTo>
                <a:lnTo>
                  <a:pt x="0" y="50004"/>
                </a:lnTo>
                <a:lnTo>
                  <a:pt x="667" y="104156"/>
                </a:lnTo>
                <a:lnTo>
                  <a:pt x="1019" y="158311"/>
                </a:lnTo>
                <a:lnTo>
                  <a:pt x="1135" y="212470"/>
                </a:lnTo>
                <a:lnTo>
                  <a:pt x="1090" y="266632"/>
                </a:lnTo>
                <a:lnTo>
                  <a:pt x="829" y="374957"/>
                </a:lnTo>
                <a:lnTo>
                  <a:pt x="767" y="429120"/>
                </a:lnTo>
                <a:lnTo>
                  <a:pt x="767" y="772379"/>
                </a:lnTo>
                <a:lnTo>
                  <a:pt x="2246" y="825921"/>
                </a:lnTo>
                <a:lnTo>
                  <a:pt x="12537" y="853042"/>
                </a:lnTo>
                <a:lnTo>
                  <a:pt x="40426" y="863218"/>
                </a:lnTo>
                <a:lnTo>
                  <a:pt x="94697" y="865924"/>
                </a:lnTo>
                <a:lnTo>
                  <a:pt x="120518" y="863682"/>
                </a:lnTo>
                <a:lnTo>
                  <a:pt x="135714" y="854619"/>
                </a:lnTo>
                <a:lnTo>
                  <a:pt x="142865" y="838123"/>
                </a:lnTo>
                <a:lnTo>
                  <a:pt x="144550" y="813581"/>
                </a:lnTo>
                <a:lnTo>
                  <a:pt x="144251" y="762350"/>
                </a:lnTo>
                <a:lnTo>
                  <a:pt x="144016" y="711118"/>
                </a:lnTo>
                <a:lnTo>
                  <a:pt x="143839" y="659886"/>
                </a:lnTo>
                <a:lnTo>
                  <a:pt x="143713" y="608654"/>
                </a:lnTo>
                <a:lnTo>
                  <a:pt x="143631" y="557421"/>
                </a:lnTo>
                <a:lnTo>
                  <a:pt x="143610" y="352490"/>
                </a:lnTo>
                <a:lnTo>
                  <a:pt x="143676" y="266632"/>
                </a:lnTo>
                <a:lnTo>
                  <a:pt x="143765" y="96326"/>
                </a:lnTo>
                <a:lnTo>
                  <a:pt x="142242" y="40807"/>
                </a:lnTo>
                <a:lnTo>
                  <a:pt x="131614" y="12703"/>
                </a:lnTo>
                <a:lnTo>
                  <a:pt x="102796" y="2329"/>
                </a:lnTo>
                <a:lnTo>
                  <a:pt x="46700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776939" y="9875433"/>
            <a:ext cx="140970" cy="866140"/>
          </a:xfrm>
          <a:custGeom>
            <a:avLst/>
            <a:gdLst/>
            <a:ahLst/>
            <a:cxnLst/>
            <a:rect l="l" t="t" r="r" b="b"/>
            <a:pathLst>
              <a:path w="140970" h="866140">
                <a:moveTo>
                  <a:pt x="57450" y="0"/>
                </a:moveTo>
                <a:lnTo>
                  <a:pt x="29853" y="1419"/>
                </a:lnTo>
                <a:lnTo>
                  <a:pt x="12045" y="9713"/>
                </a:lnTo>
                <a:lnTo>
                  <a:pt x="2577" y="27090"/>
                </a:lnTo>
                <a:lnTo>
                  <a:pt x="0" y="55757"/>
                </a:lnTo>
                <a:lnTo>
                  <a:pt x="501" y="106979"/>
                </a:lnTo>
                <a:lnTo>
                  <a:pt x="890" y="158202"/>
                </a:lnTo>
                <a:lnTo>
                  <a:pt x="1181" y="209426"/>
                </a:lnTo>
                <a:lnTo>
                  <a:pt x="1383" y="260651"/>
                </a:lnTo>
                <a:lnTo>
                  <a:pt x="1510" y="311877"/>
                </a:lnTo>
                <a:lnTo>
                  <a:pt x="1526" y="481846"/>
                </a:lnTo>
                <a:lnTo>
                  <a:pt x="1478" y="529874"/>
                </a:lnTo>
                <a:lnTo>
                  <a:pt x="1274" y="670470"/>
                </a:lnTo>
                <a:lnTo>
                  <a:pt x="1204" y="772925"/>
                </a:lnTo>
                <a:lnTo>
                  <a:pt x="2624" y="826181"/>
                </a:lnTo>
                <a:lnTo>
                  <a:pt x="12529" y="853234"/>
                </a:lnTo>
                <a:lnTo>
                  <a:pt x="39387" y="863307"/>
                </a:lnTo>
                <a:lnTo>
                  <a:pt x="91666" y="865622"/>
                </a:lnTo>
                <a:lnTo>
                  <a:pt x="115238" y="864083"/>
                </a:lnTo>
                <a:lnTo>
                  <a:pt x="130597" y="856932"/>
                </a:lnTo>
                <a:lnTo>
                  <a:pt x="138799" y="842220"/>
                </a:lnTo>
                <a:lnTo>
                  <a:pt x="140903" y="818003"/>
                </a:lnTo>
                <a:lnTo>
                  <a:pt x="140127" y="769994"/>
                </a:lnTo>
                <a:lnTo>
                  <a:pt x="139673" y="721978"/>
                </a:lnTo>
                <a:lnTo>
                  <a:pt x="139475" y="673956"/>
                </a:lnTo>
                <a:lnTo>
                  <a:pt x="139464" y="625931"/>
                </a:lnTo>
                <a:lnTo>
                  <a:pt x="139573" y="577903"/>
                </a:lnTo>
                <a:lnTo>
                  <a:pt x="139883" y="481846"/>
                </a:lnTo>
                <a:lnTo>
                  <a:pt x="139949" y="433820"/>
                </a:lnTo>
                <a:lnTo>
                  <a:pt x="139955" y="85477"/>
                </a:lnTo>
                <a:lnTo>
                  <a:pt x="138648" y="36804"/>
                </a:lnTo>
                <a:lnTo>
                  <a:pt x="129600" y="12148"/>
                </a:lnTo>
                <a:lnTo>
                  <a:pt x="105103" y="2787"/>
                </a:lnTo>
                <a:lnTo>
                  <a:pt x="57450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87011" y="10020081"/>
            <a:ext cx="142240" cy="721360"/>
          </a:xfrm>
          <a:custGeom>
            <a:avLst/>
            <a:gdLst/>
            <a:ahLst/>
            <a:cxnLst/>
            <a:rect l="l" t="t" r="r" b="b"/>
            <a:pathLst>
              <a:path w="142240" h="721359">
                <a:moveTo>
                  <a:pt x="43820" y="0"/>
                </a:moveTo>
                <a:lnTo>
                  <a:pt x="22945" y="1903"/>
                </a:lnTo>
                <a:lnTo>
                  <a:pt x="9279" y="8661"/>
                </a:lnTo>
                <a:lnTo>
                  <a:pt x="1928" y="21839"/>
                </a:lnTo>
                <a:lnTo>
                  <a:pt x="0" y="43006"/>
                </a:lnTo>
                <a:lnTo>
                  <a:pt x="751" y="96002"/>
                </a:lnTo>
                <a:lnTo>
                  <a:pt x="1081" y="149007"/>
                </a:lnTo>
                <a:lnTo>
                  <a:pt x="1118" y="202017"/>
                </a:lnTo>
                <a:lnTo>
                  <a:pt x="987" y="255031"/>
                </a:lnTo>
                <a:lnTo>
                  <a:pt x="814" y="308046"/>
                </a:lnTo>
                <a:lnTo>
                  <a:pt x="727" y="361059"/>
                </a:lnTo>
                <a:lnTo>
                  <a:pt x="721" y="627822"/>
                </a:lnTo>
                <a:lnTo>
                  <a:pt x="2219" y="681567"/>
                </a:lnTo>
                <a:lnTo>
                  <a:pt x="41096" y="718916"/>
                </a:lnTo>
                <a:lnTo>
                  <a:pt x="96401" y="720967"/>
                </a:lnTo>
                <a:lnTo>
                  <a:pt x="118711" y="719186"/>
                </a:lnTo>
                <a:lnTo>
                  <a:pt x="132818" y="712015"/>
                </a:lnTo>
                <a:lnTo>
                  <a:pt x="140144" y="697967"/>
                </a:lnTo>
                <a:lnTo>
                  <a:pt x="142107" y="675552"/>
                </a:lnTo>
                <a:lnTo>
                  <a:pt x="141693" y="622856"/>
                </a:lnTo>
                <a:lnTo>
                  <a:pt x="141396" y="570159"/>
                </a:lnTo>
                <a:lnTo>
                  <a:pt x="141198" y="517461"/>
                </a:lnTo>
                <a:lnTo>
                  <a:pt x="141085" y="464762"/>
                </a:lnTo>
                <a:lnTo>
                  <a:pt x="141089" y="306663"/>
                </a:lnTo>
                <a:lnTo>
                  <a:pt x="141213" y="202017"/>
                </a:lnTo>
                <a:lnTo>
                  <a:pt x="141287" y="95860"/>
                </a:lnTo>
                <a:lnTo>
                  <a:pt x="139764" y="39840"/>
                </a:lnTo>
                <a:lnTo>
                  <a:pt x="129103" y="11448"/>
                </a:lnTo>
                <a:lnTo>
                  <a:pt x="100168" y="1297"/>
                </a:lnTo>
                <a:lnTo>
                  <a:pt x="43820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066437" y="10019993"/>
            <a:ext cx="140970" cy="721360"/>
          </a:xfrm>
          <a:custGeom>
            <a:avLst/>
            <a:gdLst/>
            <a:ahLst/>
            <a:cxnLst/>
            <a:rect l="l" t="t" r="r" b="b"/>
            <a:pathLst>
              <a:path w="140970" h="721359">
                <a:moveTo>
                  <a:pt x="42331" y="0"/>
                </a:moveTo>
                <a:lnTo>
                  <a:pt x="21096" y="2289"/>
                </a:lnTo>
                <a:lnTo>
                  <a:pt x="8031" y="9793"/>
                </a:lnTo>
                <a:lnTo>
                  <a:pt x="1533" y="23390"/>
                </a:lnTo>
                <a:lnTo>
                  <a:pt x="0" y="43954"/>
                </a:lnTo>
                <a:lnTo>
                  <a:pt x="656" y="96070"/>
                </a:lnTo>
                <a:lnTo>
                  <a:pt x="945" y="147735"/>
                </a:lnTo>
                <a:lnTo>
                  <a:pt x="981" y="200098"/>
                </a:lnTo>
                <a:lnTo>
                  <a:pt x="869" y="252152"/>
                </a:lnTo>
                <a:lnTo>
                  <a:pt x="721" y="304207"/>
                </a:lnTo>
                <a:lnTo>
                  <a:pt x="648" y="354396"/>
                </a:lnTo>
                <a:lnTo>
                  <a:pt x="639" y="637857"/>
                </a:lnTo>
                <a:lnTo>
                  <a:pt x="1972" y="685194"/>
                </a:lnTo>
                <a:lnTo>
                  <a:pt x="36141" y="718268"/>
                </a:lnTo>
                <a:lnTo>
                  <a:pt x="84651" y="721327"/>
                </a:lnTo>
                <a:lnTo>
                  <a:pt x="113041" y="719541"/>
                </a:lnTo>
                <a:lnTo>
                  <a:pt x="130350" y="710221"/>
                </a:lnTo>
                <a:lnTo>
                  <a:pt x="138882" y="692214"/>
                </a:lnTo>
                <a:lnTo>
                  <a:pt x="140938" y="664366"/>
                </a:lnTo>
                <a:lnTo>
                  <a:pt x="140382" y="612708"/>
                </a:lnTo>
                <a:lnTo>
                  <a:pt x="139988" y="561049"/>
                </a:lnTo>
                <a:lnTo>
                  <a:pt x="139733" y="509387"/>
                </a:lnTo>
                <a:lnTo>
                  <a:pt x="139594" y="457725"/>
                </a:lnTo>
                <a:lnTo>
                  <a:pt x="139571" y="354396"/>
                </a:lnTo>
                <a:lnTo>
                  <a:pt x="139642" y="302731"/>
                </a:lnTo>
                <a:lnTo>
                  <a:pt x="139833" y="199400"/>
                </a:lnTo>
                <a:lnTo>
                  <a:pt x="139907" y="148046"/>
                </a:lnTo>
                <a:lnTo>
                  <a:pt x="139935" y="95997"/>
                </a:lnTo>
                <a:lnTo>
                  <a:pt x="138411" y="39889"/>
                </a:lnTo>
                <a:lnTo>
                  <a:pt x="127734" y="11463"/>
                </a:lnTo>
                <a:lnTo>
                  <a:pt x="98757" y="1322"/>
                </a:lnTo>
                <a:lnTo>
                  <a:pt x="42331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07967" y="10164167"/>
            <a:ext cx="145415" cy="577215"/>
          </a:xfrm>
          <a:custGeom>
            <a:avLst/>
            <a:gdLst/>
            <a:ahLst/>
            <a:cxnLst/>
            <a:rect l="l" t="t" r="r" b="b"/>
            <a:pathLst>
              <a:path w="145415" h="577215">
                <a:moveTo>
                  <a:pt x="45734" y="0"/>
                </a:moveTo>
                <a:lnTo>
                  <a:pt x="23532" y="1812"/>
                </a:lnTo>
                <a:lnTo>
                  <a:pt x="9353" y="8914"/>
                </a:lnTo>
                <a:lnTo>
                  <a:pt x="1931" y="22888"/>
                </a:lnTo>
                <a:lnTo>
                  <a:pt x="0" y="45315"/>
                </a:lnTo>
                <a:lnTo>
                  <a:pt x="627" y="99130"/>
                </a:lnTo>
                <a:lnTo>
                  <a:pt x="1000" y="152828"/>
                </a:lnTo>
                <a:lnTo>
                  <a:pt x="1171" y="206589"/>
                </a:lnTo>
                <a:lnTo>
                  <a:pt x="1154" y="288577"/>
                </a:lnTo>
                <a:lnTo>
                  <a:pt x="1119" y="314116"/>
                </a:lnTo>
                <a:lnTo>
                  <a:pt x="891" y="421644"/>
                </a:lnTo>
                <a:lnTo>
                  <a:pt x="843" y="475407"/>
                </a:lnTo>
                <a:lnTo>
                  <a:pt x="2506" y="535370"/>
                </a:lnTo>
                <a:lnTo>
                  <a:pt x="14162" y="565696"/>
                </a:lnTo>
                <a:lnTo>
                  <a:pt x="45810" y="576209"/>
                </a:lnTo>
                <a:lnTo>
                  <a:pt x="107448" y="576730"/>
                </a:lnTo>
                <a:lnTo>
                  <a:pt x="125541" y="574841"/>
                </a:lnTo>
                <a:lnTo>
                  <a:pt x="137211" y="568910"/>
                </a:lnTo>
                <a:lnTo>
                  <a:pt x="143361" y="557572"/>
                </a:lnTo>
                <a:lnTo>
                  <a:pt x="144893" y="539460"/>
                </a:lnTo>
                <a:lnTo>
                  <a:pt x="144140" y="489297"/>
                </a:lnTo>
                <a:lnTo>
                  <a:pt x="143899" y="439123"/>
                </a:lnTo>
                <a:lnTo>
                  <a:pt x="143971" y="388943"/>
                </a:lnTo>
                <a:lnTo>
                  <a:pt x="144161" y="338759"/>
                </a:lnTo>
                <a:lnTo>
                  <a:pt x="144215" y="314116"/>
                </a:lnTo>
                <a:lnTo>
                  <a:pt x="144272" y="260352"/>
                </a:lnTo>
                <a:lnTo>
                  <a:pt x="144275" y="99070"/>
                </a:lnTo>
                <a:lnTo>
                  <a:pt x="142734" y="41765"/>
                </a:lnTo>
                <a:lnTo>
                  <a:pt x="131952" y="12629"/>
                </a:lnTo>
                <a:lnTo>
                  <a:pt x="102697" y="1960"/>
                </a:lnTo>
                <a:lnTo>
                  <a:pt x="45734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197095" y="10163933"/>
            <a:ext cx="144145" cy="577215"/>
          </a:xfrm>
          <a:custGeom>
            <a:avLst/>
            <a:gdLst/>
            <a:ahLst/>
            <a:cxnLst/>
            <a:rect l="l" t="t" r="r" b="b"/>
            <a:pathLst>
              <a:path w="144145" h="577215">
                <a:moveTo>
                  <a:pt x="46455" y="0"/>
                </a:moveTo>
                <a:lnTo>
                  <a:pt x="21708" y="2533"/>
                </a:lnTo>
                <a:lnTo>
                  <a:pt x="7571" y="11611"/>
                </a:lnTo>
                <a:lnTo>
                  <a:pt x="1263" y="27512"/>
                </a:lnTo>
                <a:lnTo>
                  <a:pt x="0" y="50516"/>
                </a:lnTo>
                <a:lnTo>
                  <a:pt x="537" y="103679"/>
                </a:lnTo>
                <a:lnTo>
                  <a:pt x="857" y="156844"/>
                </a:lnTo>
                <a:lnTo>
                  <a:pt x="1004" y="210011"/>
                </a:lnTo>
                <a:lnTo>
                  <a:pt x="991" y="291189"/>
                </a:lnTo>
                <a:lnTo>
                  <a:pt x="961" y="316349"/>
                </a:lnTo>
                <a:lnTo>
                  <a:pt x="768" y="422690"/>
                </a:lnTo>
                <a:lnTo>
                  <a:pt x="727" y="475861"/>
                </a:lnTo>
                <a:lnTo>
                  <a:pt x="2327" y="535049"/>
                </a:lnTo>
                <a:lnTo>
                  <a:pt x="13537" y="565064"/>
                </a:lnTo>
                <a:lnTo>
                  <a:pt x="43968" y="575767"/>
                </a:lnTo>
                <a:lnTo>
                  <a:pt x="103231" y="577015"/>
                </a:lnTo>
                <a:lnTo>
                  <a:pt x="122794" y="575272"/>
                </a:lnTo>
                <a:lnTo>
                  <a:pt x="135481" y="569102"/>
                </a:lnTo>
                <a:lnTo>
                  <a:pt x="142182" y="556925"/>
                </a:lnTo>
                <a:lnTo>
                  <a:pt x="143788" y="537162"/>
                </a:lnTo>
                <a:lnTo>
                  <a:pt x="142867" y="487987"/>
                </a:lnTo>
                <a:lnTo>
                  <a:pt x="142580" y="438797"/>
                </a:lnTo>
                <a:lnTo>
                  <a:pt x="142681" y="389596"/>
                </a:lnTo>
                <a:lnTo>
                  <a:pt x="142923" y="340391"/>
                </a:lnTo>
                <a:lnTo>
                  <a:pt x="143061" y="291189"/>
                </a:lnTo>
                <a:lnTo>
                  <a:pt x="143067" y="96448"/>
                </a:lnTo>
                <a:lnTo>
                  <a:pt x="141550" y="40813"/>
                </a:lnTo>
                <a:lnTo>
                  <a:pt x="130971" y="12666"/>
                </a:lnTo>
                <a:lnTo>
                  <a:pt x="102287" y="2298"/>
                </a:lnTo>
                <a:lnTo>
                  <a:pt x="46455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354858" y="10164094"/>
            <a:ext cx="142875" cy="577215"/>
          </a:xfrm>
          <a:custGeom>
            <a:avLst/>
            <a:gdLst/>
            <a:ahLst/>
            <a:cxnLst/>
            <a:rect l="l" t="t" r="r" b="b"/>
            <a:pathLst>
              <a:path w="142875" h="577215">
                <a:moveTo>
                  <a:pt x="38422" y="0"/>
                </a:moveTo>
                <a:lnTo>
                  <a:pt x="18056" y="2671"/>
                </a:lnTo>
                <a:lnTo>
                  <a:pt x="6312" y="10399"/>
                </a:lnTo>
                <a:lnTo>
                  <a:pt x="1017" y="23487"/>
                </a:lnTo>
                <a:lnTo>
                  <a:pt x="0" y="42238"/>
                </a:lnTo>
                <a:lnTo>
                  <a:pt x="628" y="91344"/>
                </a:lnTo>
                <a:lnTo>
                  <a:pt x="829" y="140459"/>
                </a:lnTo>
                <a:lnTo>
                  <a:pt x="768" y="189579"/>
                </a:lnTo>
                <a:lnTo>
                  <a:pt x="609" y="238700"/>
                </a:lnTo>
                <a:lnTo>
                  <a:pt x="517" y="287821"/>
                </a:lnTo>
                <a:lnTo>
                  <a:pt x="511" y="482248"/>
                </a:lnTo>
                <a:lnTo>
                  <a:pt x="1968" y="536565"/>
                </a:lnTo>
                <a:lnTo>
                  <a:pt x="39556" y="574402"/>
                </a:lnTo>
                <a:lnTo>
                  <a:pt x="92975" y="577213"/>
                </a:lnTo>
                <a:lnTo>
                  <a:pt x="119079" y="574908"/>
                </a:lnTo>
                <a:lnTo>
                  <a:pt x="134297" y="565611"/>
                </a:lnTo>
                <a:lnTo>
                  <a:pt x="141311" y="548942"/>
                </a:lnTo>
                <a:lnTo>
                  <a:pt x="142805" y="524521"/>
                </a:lnTo>
                <a:lnTo>
                  <a:pt x="142247" y="471443"/>
                </a:lnTo>
                <a:lnTo>
                  <a:pt x="141917" y="418362"/>
                </a:lnTo>
                <a:lnTo>
                  <a:pt x="141768" y="365280"/>
                </a:lnTo>
                <a:lnTo>
                  <a:pt x="141821" y="259111"/>
                </a:lnTo>
                <a:lnTo>
                  <a:pt x="142028" y="152941"/>
                </a:lnTo>
                <a:lnTo>
                  <a:pt x="142072" y="99857"/>
                </a:lnTo>
                <a:lnTo>
                  <a:pt x="140457" y="40856"/>
                </a:lnTo>
                <a:lnTo>
                  <a:pt x="129124" y="11103"/>
                </a:lnTo>
                <a:lnTo>
                  <a:pt x="98353" y="763"/>
                </a:lnTo>
                <a:lnTo>
                  <a:pt x="38422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808502" y="8571001"/>
            <a:ext cx="4079875" cy="290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659765">
              <a:lnSpc>
                <a:spcPct val="100000"/>
              </a:lnSpc>
            </a:pPr>
            <a:r>
              <a:rPr sz="1900" b="1" spc="5" dirty="0">
                <a:solidFill>
                  <a:srgbClr val="9FA1A4"/>
                </a:solidFill>
                <a:latin typeface="Calibri"/>
                <a:cs typeface="Calibri"/>
              </a:rPr>
              <a:t>Insert charts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and/or</a:t>
            </a:r>
            <a:r>
              <a:rPr sz="1900" b="1" spc="-20" dirty="0">
                <a:solidFill>
                  <a:srgbClr val="9FA1A4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visuals</a:t>
            </a:r>
            <a:endParaRPr sz="190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598229" y="3228235"/>
            <a:ext cx="5133975" cy="1863725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1822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35"/>
              </a:spcBef>
            </a:pPr>
            <a:r>
              <a:rPr sz="2550" b="1" dirty="0">
                <a:latin typeface="Calibri"/>
                <a:cs typeface="Calibri"/>
              </a:rPr>
              <a:t>Conclusion</a:t>
            </a:r>
            <a:endParaRPr sz="2550" dirty="0">
              <a:latin typeface="Calibri"/>
              <a:cs typeface="Calibri"/>
            </a:endParaRPr>
          </a:p>
          <a:p>
            <a:pPr marL="366395" marR="328930" indent="-104775">
              <a:lnSpc>
                <a:spcPts val="1430"/>
              </a:lnSpc>
              <a:spcBef>
                <a:spcPts val="1425"/>
              </a:spcBef>
              <a:buChar char="•"/>
              <a:tabLst>
                <a:tab pos="367030" algn="l"/>
              </a:tabLst>
            </a:pPr>
            <a:r>
              <a:rPr sz="1150" spc="-5" dirty="0">
                <a:latin typeface="Calibri"/>
                <a:cs typeface="Calibri"/>
              </a:rPr>
              <a:t>Apic </a:t>
            </a:r>
            <a:r>
              <a:rPr sz="1150" spc="-10" dirty="0">
                <a:latin typeface="Calibri"/>
                <a:cs typeface="Calibri"/>
              </a:rPr>
              <a:t>torrum inus et </a:t>
            </a:r>
            <a:r>
              <a:rPr sz="1150" spc="-5" dirty="0">
                <a:latin typeface="Calibri"/>
                <a:cs typeface="Calibri"/>
              </a:rPr>
              <a:t>eos </a:t>
            </a:r>
            <a:r>
              <a:rPr sz="1150" spc="-10" dirty="0">
                <a:latin typeface="Calibri"/>
                <a:cs typeface="Calibri"/>
              </a:rPr>
              <a:t>quat asinto dolo beribus </a:t>
            </a:r>
            <a:r>
              <a:rPr sz="1150" spc="-5" dirty="0">
                <a:latin typeface="Calibri"/>
                <a:cs typeface="Calibri"/>
              </a:rPr>
              <a:t>ea </a:t>
            </a:r>
            <a:r>
              <a:rPr sz="1150" spc="-10" dirty="0">
                <a:latin typeface="Calibri"/>
                <a:cs typeface="Calibri"/>
              </a:rPr>
              <a:t>vendelest, </a:t>
            </a:r>
            <a:r>
              <a:rPr sz="1150" spc="-15" dirty="0">
                <a:latin typeface="Calibri"/>
                <a:cs typeface="Calibri"/>
              </a:rPr>
              <a:t>consequo  </a:t>
            </a:r>
            <a:r>
              <a:rPr sz="1150" spc="-10" dirty="0">
                <a:latin typeface="Calibri"/>
                <a:cs typeface="Calibri"/>
              </a:rPr>
              <a:t>maximi, ut </a:t>
            </a:r>
            <a:r>
              <a:rPr sz="1150" spc="-15" dirty="0">
                <a:latin typeface="Calibri"/>
                <a:cs typeface="Calibri"/>
              </a:rPr>
              <a:t>expe </a:t>
            </a:r>
            <a:r>
              <a:rPr sz="1150" spc="-5" dirty="0">
                <a:latin typeface="Calibri"/>
                <a:cs typeface="Calibri"/>
              </a:rPr>
              <a:t>arit </a:t>
            </a:r>
            <a:r>
              <a:rPr sz="1150" spc="-10" dirty="0">
                <a:latin typeface="Calibri"/>
                <a:cs typeface="Calibri"/>
              </a:rPr>
              <a:t>hicipient </a:t>
            </a:r>
            <a:r>
              <a:rPr sz="1150" spc="-5" dirty="0">
                <a:latin typeface="Calibri"/>
                <a:cs typeface="Calibri"/>
              </a:rPr>
              <a:t>aped</a:t>
            </a:r>
            <a:r>
              <a:rPr sz="1150" spc="3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quae.</a:t>
            </a:r>
            <a:endParaRPr sz="1150" dirty="0">
              <a:latin typeface="Calibri"/>
              <a:cs typeface="Calibri"/>
            </a:endParaRPr>
          </a:p>
          <a:p>
            <a:pPr marL="366395" marR="516255" indent="-104775">
              <a:lnSpc>
                <a:spcPts val="1430"/>
              </a:lnSpc>
              <a:spcBef>
                <a:spcPts val="61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Occum raes ipsant. Agnatus disquid ulles </a:t>
            </a:r>
            <a:r>
              <a:rPr sz="1150" spc="-5" dirty="0">
                <a:latin typeface="Calibri"/>
                <a:cs typeface="Calibri"/>
              </a:rPr>
              <a:t>etur </a:t>
            </a:r>
            <a:r>
              <a:rPr sz="1150" spc="-15" dirty="0">
                <a:latin typeface="Calibri"/>
                <a:cs typeface="Calibri"/>
              </a:rPr>
              <a:t>soluptat </a:t>
            </a:r>
            <a:r>
              <a:rPr sz="1150" spc="-10" dirty="0">
                <a:latin typeface="Calibri"/>
                <a:cs typeface="Calibri"/>
              </a:rPr>
              <a:t>que inulpa </a:t>
            </a:r>
            <a:r>
              <a:rPr sz="1150" spc="-5" dirty="0">
                <a:latin typeface="Calibri"/>
                <a:cs typeface="Calibri"/>
              </a:rPr>
              <a:t>aut  </a:t>
            </a:r>
            <a:r>
              <a:rPr sz="1150" spc="-10" dirty="0">
                <a:latin typeface="Calibri"/>
                <a:cs typeface="Calibri"/>
              </a:rPr>
              <a:t>quos id minturem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ut provid ut maiorep </a:t>
            </a:r>
            <a:r>
              <a:rPr sz="1150" spc="-5" dirty="0">
                <a:latin typeface="Calibri"/>
                <a:cs typeface="Calibri"/>
              </a:rPr>
              <a:t>erumquam </a:t>
            </a:r>
            <a:r>
              <a:rPr sz="1150" spc="-15" dirty="0">
                <a:latin typeface="Calibri"/>
                <a:cs typeface="Calibri"/>
              </a:rPr>
              <a:t>quaepro </a:t>
            </a:r>
            <a:r>
              <a:rPr sz="1150" spc="-10" dirty="0">
                <a:latin typeface="Calibri"/>
                <a:cs typeface="Calibri"/>
              </a:rPr>
              <a:t>et</a:t>
            </a:r>
            <a:r>
              <a:rPr sz="1150" spc="160" dirty="0">
                <a:latin typeface="Calibri"/>
                <a:cs typeface="Calibri"/>
              </a:rPr>
              <a:t> </a:t>
            </a:r>
            <a:r>
              <a:rPr sz="1150" spc="-15" dirty="0">
                <a:latin typeface="Calibri"/>
                <a:cs typeface="Calibri"/>
              </a:rPr>
              <a:t>vo</a:t>
            </a:r>
            <a:endParaRPr sz="115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598229" y="5347340"/>
            <a:ext cx="5133975" cy="1945639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1822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35"/>
              </a:spcBef>
            </a:pPr>
            <a:r>
              <a:rPr sz="2550" b="1" dirty="0">
                <a:latin typeface="Calibri"/>
                <a:cs typeface="Calibri"/>
              </a:rPr>
              <a:t>Limitations</a:t>
            </a:r>
            <a:endParaRPr sz="2550" dirty="0">
              <a:latin typeface="Calibri"/>
              <a:cs typeface="Calibri"/>
            </a:endParaRPr>
          </a:p>
          <a:p>
            <a:pPr marL="366395" marR="319405" indent="-104775">
              <a:lnSpc>
                <a:spcPts val="1430"/>
              </a:lnSpc>
              <a:spcBef>
                <a:spcPts val="1425"/>
              </a:spcBef>
              <a:buChar char="•"/>
              <a:tabLst>
                <a:tab pos="367030" algn="l"/>
              </a:tabLst>
            </a:pPr>
            <a:r>
              <a:rPr sz="1150" spc="-25" dirty="0">
                <a:latin typeface="Calibri"/>
                <a:cs typeface="Calibri"/>
              </a:rPr>
              <a:t>Tectur </a:t>
            </a:r>
            <a:r>
              <a:rPr sz="1150" spc="-10" dirty="0">
                <a:latin typeface="Calibri"/>
                <a:cs typeface="Calibri"/>
              </a:rPr>
              <a:t>re, </a:t>
            </a:r>
            <a:r>
              <a:rPr sz="1150" spc="-5" dirty="0">
                <a:latin typeface="Calibri"/>
                <a:cs typeface="Calibri"/>
              </a:rPr>
              <a:t>samus, occum quamus, sus illitibus, solori </a:t>
            </a:r>
            <a:r>
              <a:rPr sz="1150" spc="-15" dirty="0">
                <a:latin typeface="Calibri"/>
                <a:cs typeface="Calibri"/>
              </a:rPr>
              <a:t>rero </a:t>
            </a:r>
            <a:r>
              <a:rPr sz="1150" spc="-10" dirty="0">
                <a:latin typeface="Calibri"/>
                <a:cs typeface="Calibri"/>
              </a:rPr>
              <a:t>dolorerum, vo-  </a:t>
            </a:r>
            <a:r>
              <a:rPr sz="1150" spc="-5" dirty="0">
                <a:latin typeface="Calibri"/>
                <a:cs typeface="Calibri"/>
              </a:rPr>
              <a:t>lupiti quaescipisi ulpa. Hil </a:t>
            </a:r>
            <a:r>
              <a:rPr sz="1150" spc="-10" dirty="0">
                <a:latin typeface="Calibri"/>
                <a:cs typeface="Calibri"/>
              </a:rPr>
              <a:t>ma velligendus </a:t>
            </a:r>
            <a:r>
              <a:rPr sz="1150" spc="-5" dirty="0">
                <a:latin typeface="Calibri"/>
                <a:cs typeface="Calibri"/>
              </a:rPr>
              <a:t>nam, </a:t>
            </a:r>
            <a:r>
              <a:rPr sz="1150" spc="-10" dirty="0">
                <a:latin typeface="Calibri"/>
                <a:cs typeface="Calibri"/>
              </a:rPr>
              <a:t>ipsapelest, tem fuga. </a:t>
            </a:r>
            <a:r>
              <a:rPr sz="1150" spc="-15" dirty="0">
                <a:latin typeface="Calibri"/>
                <a:cs typeface="Calibri"/>
              </a:rPr>
              <a:t>Et  </a:t>
            </a:r>
            <a:r>
              <a:rPr sz="1150" spc="-10" dirty="0">
                <a:latin typeface="Calibri"/>
                <a:cs typeface="Calibri"/>
              </a:rPr>
              <a:t>fuga. Nam volorit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5" dirty="0">
                <a:latin typeface="Calibri"/>
                <a:cs typeface="Calibri"/>
              </a:rPr>
              <a:t>rest </a:t>
            </a:r>
            <a:r>
              <a:rPr sz="1150" spc="-10" dirty="0">
                <a:latin typeface="Calibri"/>
                <a:cs typeface="Calibri"/>
              </a:rPr>
              <a:t>estiorrum </a:t>
            </a:r>
            <a:r>
              <a:rPr sz="1150" spc="-5" dirty="0">
                <a:latin typeface="Calibri"/>
                <a:cs typeface="Calibri"/>
              </a:rPr>
              <a:t>alia </a:t>
            </a:r>
            <a:r>
              <a:rPr sz="1150" spc="-10" dirty="0">
                <a:latin typeface="Calibri"/>
                <a:cs typeface="Calibri"/>
              </a:rPr>
              <a:t>vellam, </a:t>
            </a:r>
            <a:r>
              <a:rPr sz="1150" spc="-5" dirty="0">
                <a:latin typeface="Calibri"/>
                <a:cs typeface="Calibri"/>
              </a:rPr>
              <a:t>nonsectus </a:t>
            </a:r>
            <a:r>
              <a:rPr sz="1150" spc="-10" dirty="0">
                <a:latin typeface="Calibri"/>
                <a:cs typeface="Calibri"/>
              </a:rPr>
              <a:t>apientur </a:t>
            </a:r>
            <a:r>
              <a:rPr sz="1150" spc="-5" dirty="0">
                <a:latin typeface="Calibri"/>
                <a:cs typeface="Calibri"/>
              </a:rPr>
              <a:t>se-  </a:t>
            </a:r>
            <a:r>
              <a:rPr sz="1150" spc="-10" dirty="0">
                <a:latin typeface="Calibri"/>
                <a:cs typeface="Calibri"/>
              </a:rPr>
              <a:t>quamet </a:t>
            </a:r>
            <a:r>
              <a:rPr sz="1150" spc="-5" dirty="0">
                <a:latin typeface="Calibri"/>
                <a:cs typeface="Calibri"/>
              </a:rPr>
              <a:t>ut </a:t>
            </a:r>
            <a:r>
              <a:rPr sz="1150" spc="-10" dirty="0">
                <a:latin typeface="Calibri"/>
                <a:cs typeface="Calibri"/>
              </a:rPr>
              <a:t>volut pre </a:t>
            </a:r>
            <a:r>
              <a:rPr sz="1150" spc="-5" dirty="0">
                <a:latin typeface="Calibri"/>
                <a:cs typeface="Calibri"/>
              </a:rPr>
              <a:t>nus, alique </a:t>
            </a:r>
            <a:r>
              <a:rPr sz="1150" spc="-15" dirty="0">
                <a:latin typeface="Calibri"/>
                <a:cs typeface="Calibri"/>
              </a:rPr>
              <a:t>evere </a:t>
            </a:r>
            <a:r>
              <a:rPr sz="1150" spc="-10" dirty="0">
                <a:latin typeface="Calibri"/>
                <a:cs typeface="Calibri"/>
              </a:rPr>
              <a:t>volorerrum eum quisquuntion </a:t>
            </a:r>
            <a:r>
              <a:rPr sz="1150" spc="-5" dirty="0">
                <a:latin typeface="Calibri"/>
                <a:cs typeface="Calibri"/>
              </a:rPr>
              <a:t>nos  </a:t>
            </a:r>
            <a:r>
              <a:rPr sz="1150" spc="-10" dirty="0">
                <a:latin typeface="Calibri"/>
                <a:cs typeface="Calibri"/>
              </a:rPr>
              <a:t>solorum quo </a:t>
            </a:r>
            <a:r>
              <a:rPr sz="1150" spc="-15" dirty="0">
                <a:latin typeface="Calibri"/>
                <a:cs typeface="Calibri"/>
              </a:rPr>
              <a:t>idunto </a:t>
            </a:r>
            <a:r>
              <a:rPr sz="1150" spc="-10" dirty="0">
                <a:latin typeface="Calibri"/>
                <a:cs typeface="Calibri"/>
              </a:rPr>
              <a:t>dolorit mo</a:t>
            </a:r>
            <a:r>
              <a:rPr sz="1150" spc="4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que</a:t>
            </a:r>
            <a:endParaRPr sz="1150" dirty="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598229" y="9672655"/>
            <a:ext cx="5133975" cy="5033666"/>
          </a:xfrm>
          <a:custGeom>
            <a:avLst/>
            <a:gdLst/>
            <a:ahLst/>
            <a:cxnLst/>
            <a:rect l="l" t="t" r="r" b="b"/>
            <a:pathLst>
              <a:path w="5133975" h="5219700">
                <a:moveTo>
                  <a:pt x="0" y="5219119"/>
                </a:moveTo>
                <a:lnTo>
                  <a:pt x="5133572" y="5219119"/>
                </a:lnTo>
                <a:lnTo>
                  <a:pt x="5133572" y="0"/>
                </a:lnTo>
                <a:lnTo>
                  <a:pt x="0" y="0"/>
                </a:lnTo>
                <a:lnTo>
                  <a:pt x="0" y="5219119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4860001" y="10384207"/>
            <a:ext cx="2215515" cy="262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lnSpc>
                <a:spcPts val="1430"/>
              </a:lnSpc>
            </a:pPr>
            <a:r>
              <a:rPr sz="1150" spc="-5" dirty="0">
                <a:latin typeface="Calibri"/>
                <a:cs typeface="Calibri"/>
              </a:rPr>
              <a:t>Nequi </a:t>
            </a:r>
            <a:r>
              <a:rPr sz="1150" spc="-15" dirty="0">
                <a:latin typeface="Calibri"/>
                <a:cs typeface="Calibri"/>
              </a:rPr>
              <a:t>intem </a:t>
            </a:r>
            <a:r>
              <a:rPr sz="1150" spc="-10" dirty="0">
                <a:latin typeface="Calibri"/>
                <a:cs typeface="Calibri"/>
              </a:rPr>
              <a:t>consequiasin </a:t>
            </a:r>
            <a:r>
              <a:rPr sz="1150" spc="-5" dirty="0">
                <a:latin typeface="Calibri"/>
                <a:cs typeface="Calibri"/>
              </a:rPr>
              <a:t>eos </a:t>
            </a:r>
            <a:r>
              <a:rPr sz="1150" spc="-10" dirty="0">
                <a:latin typeface="Calibri"/>
                <a:cs typeface="Calibri"/>
              </a:rPr>
              <a:t>nobis  abore volorest </a:t>
            </a:r>
            <a:r>
              <a:rPr sz="1150" spc="-5" dirty="0">
                <a:latin typeface="Calibri"/>
                <a:cs typeface="Calibri"/>
              </a:rPr>
              <a:t>pos ditinci </a:t>
            </a:r>
            <a:r>
              <a:rPr sz="1150" spc="-10" dirty="0">
                <a:latin typeface="Calibri"/>
                <a:cs typeface="Calibri"/>
              </a:rPr>
              <a:t>ommo-  luptatur sequi unt, </a:t>
            </a:r>
            <a:r>
              <a:rPr sz="1150" spc="-5" dirty="0">
                <a:latin typeface="Calibri"/>
                <a:cs typeface="Calibri"/>
              </a:rPr>
              <a:t>eicienime </a:t>
            </a:r>
            <a:r>
              <a:rPr sz="1150" spc="-10" dirty="0">
                <a:latin typeface="Calibri"/>
                <a:cs typeface="Calibri"/>
              </a:rPr>
              <a:t>ped  eum sitae inumqui </a:t>
            </a:r>
            <a:r>
              <a:rPr sz="1150" spc="-15" dirty="0">
                <a:latin typeface="Calibri"/>
                <a:cs typeface="Calibri"/>
              </a:rPr>
              <a:t>tempora </a:t>
            </a:r>
            <a:r>
              <a:rPr sz="1150" spc="-5" dirty="0">
                <a:latin typeface="Calibri"/>
                <a:cs typeface="Calibri"/>
              </a:rPr>
              <a:t>vit </a:t>
            </a:r>
            <a:r>
              <a:rPr sz="1150" spc="-10" dirty="0">
                <a:latin typeface="Calibri"/>
                <a:cs typeface="Calibri"/>
              </a:rPr>
              <a:t>ut  verum </a:t>
            </a:r>
            <a:r>
              <a:rPr sz="1150" spc="-5" dirty="0">
                <a:latin typeface="Calibri"/>
                <a:cs typeface="Calibri"/>
              </a:rPr>
              <a:t>quae. </a:t>
            </a:r>
            <a:r>
              <a:rPr sz="1150" spc="-10" dirty="0">
                <a:latin typeface="Calibri"/>
                <a:cs typeface="Calibri"/>
              </a:rPr>
              <a:t>Itaerum, audistiam  conet </a:t>
            </a:r>
            <a:r>
              <a:rPr sz="1150" spc="-15" dirty="0">
                <a:latin typeface="Calibri"/>
                <a:cs typeface="Calibri"/>
              </a:rPr>
              <a:t>re </a:t>
            </a:r>
            <a:r>
              <a:rPr sz="1150" spc="-10" dirty="0">
                <a:latin typeface="Calibri"/>
                <a:cs typeface="Calibri"/>
              </a:rPr>
              <a:t>volorit, </a:t>
            </a:r>
            <a:r>
              <a:rPr sz="1150" spc="-15" dirty="0">
                <a:latin typeface="Calibri"/>
                <a:cs typeface="Calibri"/>
              </a:rPr>
              <a:t>occat </a:t>
            </a:r>
            <a:r>
              <a:rPr sz="1150" spc="-5" dirty="0">
                <a:latin typeface="Calibri"/>
                <a:cs typeface="Calibri"/>
              </a:rPr>
              <a:t>es </a:t>
            </a:r>
            <a:r>
              <a:rPr sz="1150" spc="-10" dirty="0">
                <a:latin typeface="Calibri"/>
                <a:cs typeface="Calibri"/>
              </a:rPr>
              <a:t>iAximinus 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velit et, sit quunt </a:t>
            </a:r>
            <a:r>
              <a:rPr sz="1150" spc="-20" dirty="0">
                <a:latin typeface="Calibri"/>
                <a:cs typeface="Calibri"/>
              </a:rPr>
              <a:t>exerspi </a:t>
            </a:r>
            <a:r>
              <a:rPr sz="1150" spc="-10" dirty="0">
                <a:latin typeface="Calibri"/>
                <a:cs typeface="Calibri"/>
              </a:rPr>
              <a:t>dem-  </a:t>
            </a:r>
            <a:r>
              <a:rPr sz="1150" spc="-5" dirty="0">
                <a:latin typeface="Calibri"/>
                <a:cs typeface="Calibri"/>
              </a:rPr>
              <a:t>que pos </a:t>
            </a:r>
            <a:r>
              <a:rPr sz="1150" spc="-10" dirty="0">
                <a:latin typeface="Calibri"/>
                <a:cs typeface="Calibri"/>
              </a:rPr>
              <a:t>eritatiae </a:t>
            </a:r>
            <a:r>
              <a:rPr sz="1150" spc="-5" dirty="0">
                <a:latin typeface="Calibri"/>
                <a:cs typeface="Calibri"/>
              </a:rPr>
              <a:t>dessi omnimaion  culpa</a:t>
            </a:r>
            <a:endParaRPr sz="1150">
              <a:latin typeface="Calibri"/>
              <a:cs typeface="Calibri"/>
            </a:endParaRPr>
          </a:p>
          <a:p>
            <a:pPr marR="36195">
              <a:lnSpc>
                <a:spcPts val="1430"/>
              </a:lnSpc>
              <a:spcBef>
                <a:spcPts val="615"/>
              </a:spcBef>
            </a:pPr>
            <a:r>
              <a:rPr sz="1150" spc="-10" dirty="0">
                <a:latin typeface="Calibri"/>
                <a:cs typeface="Calibri"/>
              </a:rPr>
              <a:t>gnistiatium eum </a:t>
            </a:r>
            <a:r>
              <a:rPr sz="1150" spc="-5" dirty="0">
                <a:latin typeface="Calibri"/>
                <a:cs typeface="Calibri"/>
              </a:rPr>
              <a:t>qui ut </a:t>
            </a:r>
            <a:r>
              <a:rPr sz="1150" spc="-10" dirty="0">
                <a:latin typeface="Calibri"/>
                <a:cs typeface="Calibri"/>
              </a:rPr>
              <a:t>estotaqua-  </a:t>
            </a:r>
            <a:r>
              <a:rPr sz="1150" spc="-5" dirty="0">
                <a:latin typeface="Calibri"/>
                <a:cs typeface="Calibri"/>
              </a:rPr>
              <a:t>m,On ped quae </a:t>
            </a:r>
            <a:r>
              <a:rPr sz="1150" spc="-10" dirty="0">
                <a:latin typeface="Calibri"/>
                <a:cs typeface="Calibri"/>
              </a:rPr>
              <a:t>num restiur reped  que net harum </a:t>
            </a:r>
            <a:r>
              <a:rPr sz="1150" spc="-5" dirty="0">
                <a:latin typeface="Calibri"/>
                <a:cs typeface="Calibri"/>
              </a:rPr>
              <a:t>cusBit </a:t>
            </a:r>
            <a:r>
              <a:rPr sz="1150" spc="-10" dirty="0">
                <a:latin typeface="Calibri"/>
                <a:cs typeface="Calibri"/>
              </a:rPr>
              <a:t>ipsam faccus.  </a:t>
            </a:r>
            <a:r>
              <a:rPr sz="1150" spc="-5" dirty="0">
                <a:latin typeface="Calibri"/>
                <a:cs typeface="Calibri"/>
              </a:rPr>
              <a:t>Ulpa solorum eium </a:t>
            </a:r>
            <a:r>
              <a:rPr sz="1150" spc="-10" dirty="0">
                <a:latin typeface="Calibri"/>
                <a:cs typeface="Calibri"/>
              </a:rPr>
              <a:t>nobitistiaes </a:t>
            </a:r>
            <a:r>
              <a:rPr sz="1150" spc="-5" dirty="0">
                <a:latin typeface="Calibri"/>
                <a:cs typeface="Calibri"/>
              </a:rPr>
              <a:t>do-  </a:t>
            </a:r>
            <a:r>
              <a:rPr sz="1150" spc="-10" dirty="0">
                <a:latin typeface="Calibri"/>
                <a:cs typeface="Calibri"/>
              </a:rPr>
              <a:t>lorem </a:t>
            </a:r>
            <a:r>
              <a:rPr sz="1150" spc="-5" dirty="0">
                <a:latin typeface="Calibri"/>
                <a:cs typeface="Calibri"/>
              </a:rPr>
              <a:t>eaqui </a:t>
            </a:r>
            <a:r>
              <a:rPr sz="1150" spc="-10" dirty="0">
                <a:latin typeface="Calibri"/>
                <a:cs typeface="Calibri"/>
              </a:rPr>
              <a:t>quidus </a:t>
            </a:r>
            <a:r>
              <a:rPr sz="1150" spc="-5" dirty="0">
                <a:latin typeface="Calibri"/>
                <a:cs typeface="Calibri"/>
              </a:rPr>
              <a:t>arum </a:t>
            </a:r>
            <a:r>
              <a:rPr sz="1150" spc="-10" dirty="0">
                <a:latin typeface="Calibri"/>
                <a:cs typeface="Calibri"/>
              </a:rPr>
              <a:t>et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vendis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243488" y="10386779"/>
            <a:ext cx="2230120" cy="270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lnSpc>
                <a:spcPts val="1430"/>
              </a:lnSpc>
            </a:pPr>
            <a:r>
              <a:rPr sz="1150" spc="-5" dirty="0">
                <a:latin typeface="Calibri"/>
                <a:cs typeface="Calibri"/>
              </a:rPr>
              <a:t>eos adias </a:t>
            </a:r>
            <a:r>
              <a:rPr sz="1150" spc="-10" dirty="0">
                <a:latin typeface="Calibri"/>
                <a:cs typeface="Calibri"/>
              </a:rPr>
              <a:t>porem. Ommodi que </a:t>
            </a:r>
            <a:r>
              <a:rPr sz="1150" spc="-5" dirty="0">
                <a:latin typeface="Calibri"/>
                <a:cs typeface="Calibri"/>
              </a:rPr>
              <a:t>ni-  mus. </a:t>
            </a:r>
            <a:r>
              <a:rPr sz="1150" spc="-15" dirty="0">
                <a:latin typeface="Calibri"/>
                <a:cs typeface="Calibri"/>
              </a:rPr>
              <a:t>Ed </a:t>
            </a:r>
            <a:r>
              <a:rPr sz="1150" spc="-5" dirty="0">
                <a:latin typeface="Calibri"/>
                <a:cs typeface="Calibri"/>
              </a:rPr>
              <a:t>quia </a:t>
            </a:r>
            <a:r>
              <a:rPr sz="1150" spc="-10" dirty="0">
                <a:latin typeface="Calibri"/>
                <a:cs typeface="Calibri"/>
              </a:rPr>
              <a:t>ernatiis cum </a:t>
            </a:r>
            <a:r>
              <a:rPr sz="1150" spc="-5" dirty="0">
                <a:latin typeface="Calibri"/>
                <a:cs typeface="Calibri"/>
              </a:rPr>
              <a:t>hillendam  </a:t>
            </a:r>
            <a:r>
              <a:rPr sz="1150" spc="-10" dirty="0">
                <a:latin typeface="Calibri"/>
                <a:cs typeface="Calibri"/>
              </a:rPr>
              <a:t>hiciis rem </a:t>
            </a:r>
            <a:r>
              <a:rPr sz="1150" spc="-15" dirty="0">
                <a:latin typeface="Calibri"/>
                <a:cs typeface="Calibri"/>
              </a:rPr>
              <a:t>fuga.</a:t>
            </a:r>
            <a:r>
              <a:rPr sz="1150" spc="-10" dirty="0">
                <a:latin typeface="Calibri"/>
                <a:cs typeface="Calibri"/>
              </a:rPr>
              <a:t> Dant.</a:t>
            </a:r>
            <a:endParaRPr sz="1150" dirty="0">
              <a:latin typeface="Calibri"/>
              <a:cs typeface="Calibri"/>
            </a:endParaRPr>
          </a:p>
          <a:p>
            <a:pPr marR="109855" algn="just">
              <a:lnSpc>
                <a:spcPts val="1430"/>
              </a:lnSpc>
              <a:spcBef>
                <a:spcPts val="615"/>
              </a:spcBef>
            </a:pPr>
            <a:r>
              <a:rPr sz="1150" spc="-10" dirty="0">
                <a:latin typeface="Calibri"/>
                <a:cs typeface="Calibri"/>
              </a:rPr>
              <a:t>Daepelecta sed </a:t>
            </a:r>
            <a:r>
              <a:rPr sz="1150" spc="-5" dirty="0">
                <a:latin typeface="Calibri"/>
                <a:cs typeface="Calibri"/>
              </a:rPr>
              <a:t>minis </a:t>
            </a:r>
            <a:r>
              <a:rPr sz="1150" spc="-25" dirty="0">
                <a:latin typeface="Calibri"/>
                <a:cs typeface="Calibri"/>
              </a:rPr>
              <a:t>eatatetur, </a:t>
            </a:r>
            <a:r>
              <a:rPr sz="1150" spc="-10" dirty="0">
                <a:latin typeface="Calibri"/>
                <a:cs typeface="Calibri"/>
              </a:rPr>
              <a:t>sit  experisquae simi, idigendit </a:t>
            </a:r>
            <a:r>
              <a:rPr sz="1150" spc="-15" dirty="0">
                <a:latin typeface="Calibri"/>
                <a:cs typeface="Calibri"/>
              </a:rPr>
              <a:t>litatem  </a:t>
            </a:r>
            <a:r>
              <a:rPr sz="1150" spc="-10" dirty="0">
                <a:latin typeface="Calibri"/>
                <a:cs typeface="Calibri"/>
              </a:rPr>
              <a:t>porioria saecus volorum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quam  estia </a:t>
            </a:r>
            <a:r>
              <a:rPr sz="1150" spc="-5" dirty="0">
                <a:latin typeface="Calibri"/>
                <a:cs typeface="Calibri"/>
              </a:rPr>
              <a:t>del </a:t>
            </a:r>
            <a:r>
              <a:rPr sz="1150" spc="-10" dirty="0">
                <a:latin typeface="Calibri"/>
                <a:cs typeface="Calibri"/>
              </a:rPr>
              <a:t>ma</a:t>
            </a:r>
            <a:r>
              <a:rPr sz="1150" spc="-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imus.</a:t>
            </a:r>
            <a:endParaRPr sz="1150" dirty="0">
              <a:latin typeface="Calibri"/>
              <a:cs typeface="Calibri"/>
            </a:endParaRPr>
          </a:p>
          <a:p>
            <a:pPr marR="44450">
              <a:lnSpc>
                <a:spcPts val="1430"/>
              </a:lnSpc>
              <a:spcBef>
                <a:spcPts val="615"/>
              </a:spcBef>
            </a:pPr>
            <a:r>
              <a:rPr sz="1150" spc="-15" dirty="0">
                <a:latin typeface="Calibri"/>
                <a:cs typeface="Calibri"/>
              </a:rPr>
              <a:t>Ed </a:t>
            </a:r>
            <a:r>
              <a:rPr sz="1150" spc="-10" dirty="0">
                <a:latin typeface="Calibri"/>
                <a:cs typeface="Calibri"/>
              </a:rPr>
              <a:t>explictas </a:t>
            </a:r>
            <a:r>
              <a:rPr sz="1150" spc="-5" dirty="0">
                <a:latin typeface="Calibri"/>
                <a:cs typeface="Calibri"/>
              </a:rPr>
              <a:t>deni </a:t>
            </a:r>
            <a:r>
              <a:rPr sz="1150" spc="-10" dirty="0">
                <a:latin typeface="Calibri"/>
                <a:cs typeface="Calibri"/>
              </a:rPr>
              <a:t>corectum </a:t>
            </a:r>
            <a:r>
              <a:rPr sz="1150" spc="-15" dirty="0">
                <a:latin typeface="Calibri"/>
                <a:cs typeface="Calibri"/>
              </a:rPr>
              <a:t>re por-  ro </a:t>
            </a:r>
            <a:r>
              <a:rPr sz="1150" spc="-10" dirty="0">
                <a:latin typeface="Calibri"/>
                <a:cs typeface="Calibri"/>
              </a:rPr>
              <a:t>etus sequosa </a:t>
            </a:r>
            <a:r>
              <a:rPr sz="1150" spc="-15" dirty="0">
                <a:latin typeface="Calibri"/>
                <a:cs typeface="Calibri"/>
              </a:rPr>
              <a:t>perorpos </a:t>
            </a:r>
            <a:r>
              <a:rPr sz="1150" spc="-10" dirty="0">
                <a:latin typeface="Calibri"/>
                <a:cs typeface="Calibri"/>
              </a:rPr>
              <a:t>volup-  tas et et eum dolla id mo </a:t>
            </a:r>
            <a:r>
              <a:rPr sz="1150" spc="-15" dirty="0">
                <a:latin typeface="Calibri"/>
                <a:cs typeface="Calibri"/>
              </a:rPr>
              <a:t>exerferio  </a:t>
            </a:r>
            <a:r>
              <a:rPr sz="1150" spc="-10" dirty="0">
                <a:latin typeface="Calibri"/>
                <a:cs typeface="Calibri"/>
              </a:rPr>
              <a:t>odis sint hicid </a:t>
            </a:r>
            <a:r>
              <a:rPr sz="1150" spc="-5" dirty="0">
                <a:latin typeface="Calibri"/>
                <a:cs typeface="Calibri"/>
              </a:rPr>
              <a:t>et, </a:t>
            </a:r>
            <a:r>
              <a:rPr sz="1150" spc="-10" dirty="0">
                <a:latin typeface="Calibri"/>
                <a:cs typeface="Calibri"/>
              </a:rPr>
              <a:t>quas nima </a:t>
            </a:r>
            <a:r>
              <a:rPr sz="1150" spc="-15" dirty="0">
                <a:latin typeface="Calibri"/>
                <a:cs typeface="Calibri"/>
              </a:rPr>
              <a:t>cone  </a:t>
            </a:r>
            <a:r>
              <a:rPr sz="1150" spc="-10" dirty="0">
                <a:latin typeface="Calibri"/>
                <a:cs typeface="Calibri"/>
              </a:rPr>
              <a:t>velibust </a:t>
            </a:r>
            <a:r>
              <a:rPr sz="1150" spc="-15" dirty="0">
                <a:latin typeface="Calibri"/>
                <a:cs typeface="Calibri"/>
              </a:rPr>
              <a:t>latqui </a:t>
            </a:r>
            <a:r>
              <a:rPr sz="1150" spc="-10" dirty="0">
                <a:latin typeface="Calibri"/>
                <a:cs typeface="Calibri"/>
              </a:rPr>
              <a:t>dolenimus millupta-  tis </a:t>
            </a:r>
            <a:r>
              <a:rPr sz="1150" spc="-5" dirty="0">
                <a:latin typeface="Calibri"/>
                <a:cs typeface="Calibri"/>
              </a:rPr>
              <a:t>nobit min pe </a:t>
            </a:r>
            <a:r>
              <a:rPr sz="1150" spc="-10" dirty="0">
                <a:latin typeface="Calibri"/>
                <a:cs typeface="Calibri"/>
              </a:rPr>
              <a:t>eum </a:t>
            </a:r>
            <a:r>
              <a:rPr sz="1150" spc="-5" dirty="0">
                <a:latin typeface="Calibri"/>
                <a:cs typeface="Calibri"/>
              </a:rPr>
              <a:t>etusa dis que  </a:t>
            </a:r>
            <a:r>
              <a:rPr sz="1150" spc="-10" dirty="0">
                <a:latin typeface="Calibri"/>
                <a:cs typeface="Calibri"/>
              </a:rPr>
              <a:t>plabo. </a:t>
            </a:r>
            <a:r>
              <a:rPr sz="1150" spc="-5" dirty="0">
                <a:latin typeface="Calibri"/>
                <a:cs typeface="Calibri"/>
              </a:rPr>
              <a:t>As </a:t>
            </a:r>
            <a:r>
              <a:rPr sz="1150" spc="-10" dirty="0">
                <a:latin typeface="Calibri"/>
                <a:cs typeface="Calibri"/>
              </a:rPr>
              <a:t>vellorecat </a:t>
            </a:r>
            <a:r>
              <a:rPr sz="1150" spc="-5" dirty="0">
                <a:latin typeface="Calibri"/>
                <a:cs typeface="Calibri"/>
              </a:rPr>
              <a:t>eos es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dolorum</a:t>
            </a:r>
            <a:endParaRPr sz="1150" dirty="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483393" y="9902655"/>
            <a:ext cx="1494790" cy="405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550" b="1" spc="-35" dirty="0">
                <a:latin typeface="Calibri"/>
                <a:cs typeface="Calibri"/>
              </a:rPr>
              <a:t>R</a:t>
            </a:r>
            <a:r>
              <a:rPr sz="2550" b="1" spc="-15" dirty="0">
                <a:latin typeface="Calibri"/>
                <a:cs typeface="Calibri"/>
              </a:rPr>
              <a:t>e</a:t>
            </a:r>
            <a:r>
              <a:rPr sz="2550" b="1" spc="-45" dirty="0">
                <a:latin typeface="Calibri"/>
                <a:cs typeface="Calibri"/>
              </a:rPr>
              <a:t>f</a:t>
            </a:r>
            <a:r>
              <a:rPr sz="2550" b="1" dirty="0">
                <a:latin typeface="Calibri"/>
                <a:cs typeface="Calibri"/>
              </a:rPr>
              <a:t>e</a:t>
            </a:r>
            <a:r>
              <a:rPr sz="2550" b="1" spc="-25" dirty="0">
                <a:latin typeface="Calibri"/>
                <a:cs typeface="Calibri"/>
              </a:rPr>
              <a:t>r</a:t>
            </a:r>
            <a:r>
              <a:rPr sz="2550" b="1" dirty="0">
                <a:latin typeface="Calibri"/>
                <a:cs typeface="Calibri"/>
              </a:rPr>
              <a:t>ences</a:t>
            </a:r>
            <a:endParaRPr sz="2550" dirty="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598229" y="7574408"/>
            <a:ext cx="5133975" cy="1945639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182245" rIns="0" bIns="0" rtlCol="0">
            <a:spAutoFit/>
          </a:bodyPr>
          <a:lstStyle/>
          <a:p>
            <a:pPr marL="1236980">
              <a:lnSpc>
                <a:spcPct val="100000"/>
              </a:lnSpc>
              <a:spcBef>
                <a:spcPts val="1435"/>
              </a:spcBef>
            </a:pPr>
            <a:r>
              <a:rPr sz="2550" b="1" dirty="0">
                <a:latin typeface="Calibri"/>
                <a:cs typeface="Calibri"/>
              </a:rPr>
              <a:t>Acknowledgements</a:t>
            </a:r>
            <a:endParaRPr sz="2550" dirty="0">
              <a:latin typeface="Calibri"/>
              <a:cs typeface="Calibri"/>
            </a:endParaRPr>
          </a:p>
          <a:p>
            <a:pPr marL="366395" marR="314960" indent="-104775">
              <a:lnSpc>
                <a:spcPts val="1430"/>
              </a:lnSpc>
              <a:spcBef>
                <a:spcPts val="142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Ximusaepro desseca borias sedia simagni </a:t>
            </a:r>
            <a:r>
              <a:rPr sz="1150" spc="-5" dirty="0">
                <a:latin typeface="Calibri"/>
                <a:cs typeface="Calibri"/>
              </a:rPr>
              <a:t>miliscit </a:t>
            </a:r>
            <a:r>
              <a:rPr sz="1150" spc="-10" dirty="0">
                <a:latin typeface="Calibri"/>
                <a:cs typeface="Calibri"/>
              </a:rPr>
              <a:t>maximus </a:t>
            </a:r>
            <a:r>
              <a:rPr sz="1150" spc="-5" dirty="0">
                <a:latin typeface="Calibri"/>
                <a:cs typeface="Calibri"/>
              </a:rPr>
              <a:t>amusanissi </a:t>
            </a:r>
            <a:r>
              <a:rPr sz="1150" spc="-10" dirty="0">
                <a:latin typeface="Calibri"/>
                <a:cs typeface="Calibri"/>
              </a:rPr>
              <a:t>ut  doluptaturis et plabo. Udam rempori busciam, quaeprorion pa volendi-  tios estium </a:t>
            </a:r>
            <a:r>
              <a:rPr sz="1150" spc="-5" dirty="0">
                <a:latin typeface="Calibri"/>
                <a:cs typeface="Calibri"/>
              </a:rPr>
              <a:t>laboribusam, </a:t>
            </a:r>
            <a:r>
              <a:rPr sz="1150" spc="-10" dirty="0">
                <a:latin typeface="Calibri"/>
                <a:cs typeface="Calibri"/>
              </a:rPr>
              <a:t>int ullitatet </a:t>
            </a:r>
            <a:r>
              <a:rPr sz="1150" spc="-5" dirty="0">
                <a:latin typeface="Calibri"/>
                <a:cs typeface="Calibri"/>
              </a:rPr>
              <a:t>quam, omnis diam </a:t>
            </a:r>
            <a:r>
              <a:rPr sz="1150" spc="-10" dirty="0">
                <a:latin typeface="Calibri"/>
                <a:cs typeface="Calibri"/>
              </a:rPr>
              <a:t>seditati </a:t>
            </a:r>
            <a:r>
              <a:rPr sz="1150" spc="-5" dirty="0">
                <a:latin typeface="Calibri"/>
                <a:cs typeface="Calibri"/>
              </a:rPr>
              <a:t>dictiam  </a:t>
            </a:r>
            <a:r>
              <a:rPr sz="1150" spc="-10" dirty="0">
                <a:latin typeface="Calibri"/>
                <a:cs typeface="Calibri"/>
              </a:rPr>
              <a:t>et intibusa dignat verum et et </a:t>
            </a:r>
            <a:r>
              <a:rPr sz="1150" spc="-5" dirty="0">
                <a:latin typeface="Calibri"/>
                <a:cs typeface="Calibri"/>
              </a:rPr>
              <a:t>qui ducidi que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15" dirty="0">
                <a:latin typeface="Calibri"/>
                <a:cs typeface="Calibri"/>
              </a:rPr>
              <a:t>verro </a:t>
            </a:r>
            <a:r>
              <a:rPr sz="1150" spc="-5" dirty="0">
                <a:latin typeface="Calibri"/>
                <a:cs typeface="Calibri"/>
              </a:rPr>
              <a:t>eos mil </a:t>
            </a:r>
            <a:r>
              <a:rPr sz="1150" spc="-10" dirty="0">
                <a:latin typeface="Calibri"/>
                <a:cs typeface="Calibri"/>
              </a:rPr>
              <a:t>et faccus  magnimagnate </a:t>
            </a:r>
            <a:r>
              <a:rPr sz="1150" spc="-15" dirty="0">
                <a:latin typeface="Calibri"/>
                <a:cs typeface="Calibri"/>
              </a:rPr>
              <a:t>verro </a:t>
            </a:r>
            <a:r>
              <a:rPr sz="1150" spc="-10" dirty="0">
                <a:latin typeface="Calibri"/>
                <a:cs typeface="Calibri"/>
              </a:rPr>
              <a:t>minum </a:t>
            </a:r>
            <a:r>
              <a:rPr sz="1150" spc="-5" dirty="0">
                <a:latin typeface="Calibri"/>
                <a:cs typeface="Calibri"/>
              </a:rPr>
              <a:t>qui </a:t>
            </a:r>
            <a:r>
              <a:rPr sz="1150" spc="-10" dirty="0">
                <a:latin typeface="Calibri"/>
                <a:cs typeface="Calibri"/>
              </a:rPr>
              <a:t>am rehentias serae </a:t>
            </a:r>
            <a:r>
              <a:rPr sz="1150" spc="-5" dirty="0">
                <a:latin typeface="Calibri"/>
                <a:cs typeface="Calibri"/>
              </a:rPr>
              <a:t>aut qui</a:t>
            </a:r>
            <a:r>
              <a:rPr sz="1150" spc="15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omnitat</a:t>
            </a:r>
            <a:endParaRPr sz="1150" dirty="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584440" y="527259"/>
            <a:ext cx="942340" cy="628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3950" b="1" spc="5" dirty="0">
                <a:solidFill>
                  <a:srgbClr val="FFFFFF"/>
                </a:solidFill>
                <a:latin typeface="Calibri"/>
                <a:cs typeface="Calibri"/>
              </a:rPr>
              <a:t>Title</a:t>
            </a:r>
            <a:endParaRPr sz="395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4847301" y="13022792"/>
            <a:ext cx="2185035" cy="1084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30"/>
              </a:lnSpc>
            </a:pPr>
            <a:r>
              <a:rPr sz="1150" spc="-10" dirty="0">
                <a:latin typeface="Calibri"/>
                <a:cs typeface="Calibri"/>
              </a:rPr>
              <a:t>suntincto </a:t>
            </a:r>
            <a:r>
              <a:rPr sz="1150" spc="-5" dirty="0">
                <a:latin typeface="Calibri"/>
                <a:cs typeface="Calibri"/>
              </a:rPr>
              <a:t>vit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15" dirty="0">
                <a:latin typeface="Calibri"/>
                <a:cs typeface="Calibri"/>
              </a:rPr>
              <a:t>re </a:t>
            </a:r>
            <a:r>
              <a:rPr sz="1150" spc="-5" dirty="0">
                <a:latin typeface="Calibri"/>
                <a:cs typeface="Calibri"/>
              </a:rPr>
              <a:t>pa</a:t>
            </a:r>
            <a:r>
              <a:rPr sz="1150" spc="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dolendigni</a:t>
            </a:r>
            <a:endParaRPr sz="115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50"/>
              </a:spcBef>
            </a:pPr>
            <a:r>
              <a:rPr sz="1150" spc="-10" dirty="0">
                <a:latin typeface="Calibri"/>
                <a:cs typeface="Calibri"/>
              </a:rPr>
              <a:t>sundit </a:t>
            </a:r>
            <a:r>
              <a:rPr sz="1150" spc="-15" dirty="0">
                <a:latin typeface="Calibri"/>
                <a:cs typeface="Calibri"/>
              </a:rPr>
              <a:t>excestotae </a:t>
            </a:r>
            <a:r>
              <a:rPr sz="1150" spc="-5" dirty="0">
                <a:latin typeface="Calibri"/>
                <a:cs typeface="Calibri"/>
              </a:rPr>
              <a:t>ea </a:t>
            </a:r>
            <a:r>
              <a:rPr sz="1150" spc="-15" dirty="0">
                <a:latin typeface="Calibri"/>
                <a:cs typeface="Calibri"/>
              </a:rPr>
              <a:t>sunt </a:t>
            </a:r>
            <a:r>
              <a:rPr sz="1150" spc="-10" dirty="0">
                <a:latin typeface="Calibri"/>
                <a:cs typeface="Calibri"/>
              </a:rPr>
              <a:t>restrum  volupta quuntias ipsam </a:t>
            </a:r>
            <a:r>
              <a:rPr sz="1150" spc="-5" dirty="0">
                <a:latin typeface="Calibri"/>
                <a:cs typeface="Calibri"/>
              </a:rPr>
              <a:t>ellectia no-  </a:t>
            </a:r>
            <a:r>
              <a:rPr sz="1150" spc="-10" dirty="0">
                <a:latin typeface="Calibri"/>
                <a:cs typeface="Calibri"/>
              </a:rPr>
              <a:t>bitam, voluptatur?Agnis dolorro </a:t>
            </a:r>
            <a:r>
              <a:rPr sz="1150" spc="-5" dirty="0">
                <a:latin typeface="Calibri"/>
                <a:cs typeface="Calibri"/>
              </a:rPr>
              <a:t>vi-  </a:t>
            </a:r>
            <a:r>
              <a:rPr sz="1150" spc="-10" dirty="0">
                <a:latin typeface="Calibri"/>
                <a:cs typeface="Calibri"/>
              </a:rPr>
              <a:t>tius </a:t>
            </a:r>
            <a:r>
              <a:rPr sz="1150" spc="-5" dirty="0">
                <a:latin typeface="Calibri"/>
                <a:cs typeface="Calibri"/>
              </a:rPr>
              <a:t>illor sundit occum </a:t>
            </a:r>
            <a:r>
              <a:rPr sz="1150" spc="-10" dirty="0">
                <a:latin typeface="Calibri"/>
                <a:cs typeface="Calibri"/>
              </a:rPr>
              <a:t>net </a:t>
            </a:r>
            <a:r>
              <a:rPr sz="1150" spc="-5" dirty="0">
                <a:latin typeface="Calibri"/>
                <a:cs typeface="Calibri"/>
              </a:rPr>
              <a:t>lab illaut  </a:t>
            </a:r>
            <a:r>
              <a:rPr sz="1150" spc="-10" dirty="0">
                <a:latin typeface="Calibri"/>
                <a:cs typeface="Calibri"/>
              </a:rPr>
              <a:t>liquae </a:t>
            </a:r>
            <a:r>
              <a:rPr sz="1150" spc="-5" dirty="0">
                <a:latin typeface="Calibri"/>
                <a:cs typeface="Calibri"/>
              </a:rPr>
              <a:t>cus </a:t>
            </a:r>
            <a:r>
              <a:rPr sz="1150" spc="-10" dirty="0">
                <a:latin typeface="Calibri"/>
                <a:cs typeface="Calibri"/>
              </a:rPr>
              <a:t>dolupta </a:t>
            </a:r>
            <a:r>
              <a:rPr sz="1150" spc="-5" dirty="0">
                <a:latin typeface="Calibri"/>
                <a:cs typeface="Calibri"/>
              </a:rPr>
              <a:t>esequae </a:t>
            </a:r>
            <a:r>
              <a:rPr sz="1150" spc="-10" dirty="0">
                <a:latin typeface="Calibri"/>
                <a:cs typeface="Calibri"/>
              </a:rPr>
              <a:t>est</a:t>
            </a:r>
            <a:r>
              <a:rPr sz="1150" spc="-5" dirty="0">
                <a:latin typeface="Calibri"/>
                <a:cs typeface="Calibri"/>
              </a:rPr>
              <a:t> </a:t>
            </a:r>
            <a:r>
              <a:rPr sz="1150" spc="-20" dirty="0">
                <a:latin typeface="Calibri"/>
                <a:cs typeface="Calibri"/>
              </a:rPr>
              <a:t>ver-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230788" y="13103860"/>
            <a:ext cx="2228850" cy="1447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30"/>
              </a:lnSpc>
            </a:pPr>
            <a:r>
              <a:rPr sz="1150" spc="-5" dirty="0">
                <a:latin typeface="Calibri"/>
                <a:cs typeface="Calibri"/>
              </a:rPr>
              <a:t>as </a:t>
            </a:r>
            <a:r>
              <a:rPr sz="1150" spc="-10" dirty="0">
                <a:latin typeface="Calibri"/>
                <a:cs typeface="Calibri"/>
              </a:rPr>
              <a:t>sit pa </a:t>
            </a:r>
            <a:r>
              <a:rPr sz="1150" spc="-5" dirty="0">
                <a:latin typeface="Calibri"/>
                <a:cs typeface="Calibri"/>
              </a:rPr>
              <a:t>as eicidi </a:t>
            </a:r>
            <a:r>
              <a:rPr sz="1150" spc="-10" dirty="0">
                <a:latin typeface="Calibri"/>
                <a:cs typeface="Calibri"/>
              </a:rPr>
              <a:t>tem </a:t>
            </a:r>
            <a:r>
              <a:rPr sz="1150" spc="-5" dirty="0">
                <a:latin typeface="Calibri"/>
                <a:cs typeface="Calibri"/>
              </a:rPr>
              <a:t>cum</a:t>
            </a:r>
            <a:r>
              <a:rPr sz="1150" spc="2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sitam</a:t>
            </a:r>
            <a:endParaRPr sz="115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50"/>
              </a:spcBef>
            </a:pPr>
            <a:r>
              <a:rPr sz="1150" spc="-15" dirty="0">
                <a:latin typeface="Calibri"/>
                <a:cs typeface="Calibri"/>
              </a:rPr>
              <a:t>latquatat. Eos </a:t>
            </a:r>
            <a:r>
              <a:rPr sz="1150" spc="-10" dirty="0">
                <a:latin typeface="Calibri"/>
                <a:cs typeface="Calibri"/>
              </a:rPr>
              <a:t>natqui </a:t>
            </a:r>
            <a:r>
              <a:rPr sz="1150" spc="-5" dirty="0">
                <a:latin typeface="Calibri"/>
                <a:cs typeface="Calibri"/>
              </a:rPr>
              <a:t>ut </a:t>
            </a:r>
            <a:r>
              <a:rPr sz="1150" spc="-15" dirty="0">
                <a:latin typeface="Calibri"/>
                <a:cs typeface="Calibri"/>
              </a:rPr>
              <a:t>re </a:t>
            </a:r>
            <a:r>
              <a:rPr sz="1150" spc="-5" dirty="0">
                <a:latin typeface="Calibri"/>
                <a:cs typeface="Calibri"/>
              </a:rPr>
              <a:t>nimus  arum </a:t>
            </a:r>
            <a:r>
              <a:rPr sz="1150" spc="-10" dirty="0">
                <a:latin typeface="Calibri"/>
                <a:cs typeface="Calibri"/>
              </a:rPr>
              <a:t>ipsum.Maxim </a:t>
            </a:r>
            <a:r>
              <a:rPr sz="1150" spc="-5" dirty="0">
                <a:latin typeface="Calibri"/>
                <a:cs typeface="Calibri"/>
              </a:rPr>
              <a:t>ut aut </a:t>
            </a:r>
            <a:r>
              <a:rPr sz="1150" spc="-10" dirty="0">
                <a:latin typeface="Calibri"/>
                <a:cs typeface="Calibri"/>
              </a:rPr>
              <a:t>officiae  cuptian dioreium </a:t>
            </a:r>
            <a:r>
              <a:rPr sz="1150" spc="-5" dirty="0">
                <a:latin typeface="Calibri"/>
                <a:cs typeface="Calibri"/>
              </a:rPr>
              <a:t>que </a:t>
            </a:r>
            <a:r>
              <a:rPr sz="1150" spc="-10" dirty="0">
                <a:latin typeface="Calibri"/>
                <a:cs typeface="Calibri"/>
              </a:rPr>
              <a:t>et et </a:t>
            </a:r>
            <a:r>
              <a:rPr sz="1150" spc="-5" dirty="0">
                <a:latin typeface="Calibri"/>
                <a:cs typeface="Calibri"/>
              </a:rPr>
              <a:t>aut que  </a:t>
            </a:r>
            <a:r>
              <a:rPr sz="1150" spc="-10" dirty="0">
                <a:latin typeface="Calibri"/>
                <a:cs typeface="Calibri"/>
              </a:rPr>
              <a:t>officidus maximpo remquae. </a:t>
            </a:r>
            <a:r>
              <a:rPr sz="1150" spc="-15" dirty="0">
                <a:latin typeface="Calibri"/>
                <a:cs typeface="Calibri"/>
              </a:rPr>
              <a:t>Et </a:t>
            </a:r>
            <a:r>
              <a:rPr sz="1150" spc="-10" dirty="0">
                <a:latin typeface="Calibri"/>
                <a:cs typeface="Calibri"/>
              </a:rPr>
              <a:t>volo  ipsam nat reperum </a:t>
            </a:r>
            <a:r>
              <a:rPr sz="1150" spc="-5" dirty="0">
                <a:latin typeface="Calibri"/>
                <a:cs typeface="Calibri"/>
              </a:rPr>
              <a:t>de </a:t>
            </a:r>
            <a:r>
              <a:rPr sz="1150" spc="-10" dirty="0">
                <a:latin typeface="Calibri"/>
                <a:cs typeface="Calibri"/>
              </a:rPr>
              <a:t>conectia </a:t>
            </a:r>
            <a:r>
              <a:rPr sz="1150" spc="-5" dirty="0">
                <a:latin typeface="Calibri"/>
                <a:cs typeface="Calibri"/>
              </a:rPr>
              <a:t>nul-  </a:t>
            </a:r>
            <a:r>
              <a:rPr sz="1150" spc="-10" dirty="0">
                <a:latin typeface="Calibri"/>
                <a:cs typeface="Calibri"/>
              </a:rPr>
              <a:t>laut </a:t>
            </a:r>
            <a:r>
              <a:rPr sz="1150" spc="-15" dirty="0">
                <a:latin typeface="Calibri"/>
                <a:cs typeface="Calibri"/>
              </a:rPr>
              <a:t>fuga. Istore </a:t>
            </a:r>
            <a:r>
              <a:rPr sz="1150" spc="-10" dirty="0">
                <a:latin typeface="Calibri"/>
                <a:cs typeface="Calibri"/>
              </a:rPr>
              <a:t>et alite ni </a:t>
            </a:r>
            <a:r>
              <a:rPr sz="1150" spc="-5" dirty="0">
                <a:latin typeface="Calibri"/>
                <a:cs typeface="Calibri"/>
              </a:rPr>
              <a:t>videl el-  </a:t>
            </a:r>
            <a:r>
              <a:rPr sz="1150" spc="-10" dirty="0">
                <a:latin typeface="Calibri"/>
                <a:cs typeface="Calibri"/>
              </a:rPr>
              <a:t>lupta quianim invelle ndanis</a:t>
            </a:r>
            <a:r>
              <a:rPr sz="1150" spc="-5" dirty="0">
                <a:latin typeface="Calibri"/>
                <a:cs typeface="Calibri"/>
              </a:rPr>
              <a:t> aut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4847301" y="14111764"/>
            <a:ext cx="2216150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30"/>
              </a:lnSpc>
            </a:pPr>
            <a:r>
              <a:rPr sz="1150" spc="-5" dirty="0">
                <a:latin typeface="Calibri"/>
                <a:cs typeface="Calibri"/>
              </a:rPr>
              <a:t>rum </a:t>
            </a:r>
            <a:r>
              <a:rPr sz="1150" spc="-10" dirty="0">
                <a:latin typeface="Calibri"/>
                <a:cs typeface="Calibri"/>
              </a:rPr>
              <a:t>voluptas quaecepta sinum</a:t>
            </a:r>
            <a:r>
              <a:rPr sz="1150" spc="-4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sant</a:t>
            </a:r>
            <a:endParaRPr sz="115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150" spc="-10" dirty="0">
                <a:latin typeface="Calibri"/>
                <a:cs typeface="Calibri"/>
              </a:rPr>
              <a:t>arunt latiistis </a:t>
            </a:r>
            <a:r>
              <a:rPr sz="1150" spc="-5" dirty="0">
                <a:latin typeface="Calibri"/>
                <a:cs typeface="Calibri"/>
              </a:rPr>
              <a:t>ium </a:t>
            </a:r>
            <a:r>
              <a:rPr sz="1150" spc="-10" dirty="0">
                <a:latin typeface="Calibri"/>
                <a:cs typeface="Calibri"/>
              </a:rPr>
              <a:t>aliquatem. </a:t>
            </a:r>
            <a:r>
              <a:rPr sz="1150" spc="-5" dirty="0">
                <a:latin typeface="Calibri"/>
                <a:cs typeface="Calibri"/>
              </a:rPr>
              <a:t>Git</a:t>
            </a:r>
            <a:r>
              <a:rPr sz="1150" spc="3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del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5"/>
              </a:lnSpc>
            </a:pPr>
            <a:r>
              <a:rPr spc="5" dirty="0"/>
              <a:t>Insert charts </a:t>
            </a:r>
            <a:r>
              <a:rPr dirty="0"/>
              <a:t>and/or</a:t>
            </a:r>
            <a:r>
              <a:rPr spc="-20" dirty="0"/>
              <a:t> </a:t>
            </a:r>
            <a:r>
              <a:rPr dirty="0"/>
              <a:t>visuals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10866152" y="14064355"/>
            <a:ext cx="2785110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5"/>
              </a:lnSpc>
            </a:pPr>
            <a:r>
              <a:rPr sz="1900" b="1" spc="5" dirty="0">
                <a:solidFill>
                  <a:srgbClr val="9FA1A4"/>
                </a:solidFill>
                <a:latin typeface="Calibri"/>
                <a:cs typeface="Calibri"/>
              </a:rPr>
              <a:t>Insert charts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and/or</a:t>
            </a:r>
            <a:r>
              <a:rPr sz="1900" b="1" spc="-20" dirty="0">
                <a:solidFill>
                  <a:srgbClr val="9FA1A4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visuals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065296" y="943564"/>
            <a:ext cx="9980930" cy="17825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445" algn="ctr">
              <a:lnSpc>
                <a:spcPct val="100000"/>
              </a:lnSpc>
            </a:pPr>
            <a:r>
              <a:rPr sz="2550" b="1" spc="-5" dirty="0">
                <a:solidFill>
                  <a:srgbClr val="FFFFFF"/>
                </a:solidFill>
                <a:latin typeface="Calibri"/>
                <a:cs typeface="Calibri"/>
              </a:rPr>
              <a:t>Author’s</a:t>
            </a:r>
            <a:r>
              <a:rPr sz="255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50" b="1" spc="5" dirty="0">
                <a:solidFill>
                  <a:srgbClr val="FFFFFF"/>
                </a:solidFill>
                <a:latin typeface="Calibri"/>
                <a:cs typeface="Calibri"/>
              </a:rPr>
              <a:t>Name</a:t>
            </a:r>
            <a:endParaRPr sz="2550" dirty="0">
              <a:latin typeface="Calibri"/>
              <a:cs typeface="Calibri"/>
            </a:endParaRPr>
          </a:p>
          <a:p>
            <a:pPr marR="5080" algn="ctr">
              <a:lnSpc>
                <a:spcPts val="1385"/>
              </a:lnSpc>
              <a:spcBef>
                <a:spcPts val="165"/>
              </a:spcBef>
            </a:pP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(Note: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Include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co-authors </a:t>
            </a:r>
            <a:r>
              <a:rPr sz="1200" b="0" i="1" spc="5" dirty="0">
                <a:solidFill>
                  <a:srgbClr val="FFFFFF"/>
                </a:solidFill>
                <a:latin typeface="Calibri Light"/>
                <a:cs typeface="Calibri Light"/>
              </a:rPr>
              <a:t>if</a:t>
            </a:r>
            <a:r>
              <a:rPr sz="1200" b="0" i="1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applicable)</a:t>
            </a:r>
            <a:endParaRPr sz="1200" dirty="0">
              <a:latin typeface="Calibri Light"/>
              <a:cs typeface="Calibri Light"/>
            </a:endParaRPr>
          </a:p>
          <a:p>
            <a:pPr marR="39370" lvl="0" algn="ctr">
              <a:lnSpc>
                <a:spcPts val="1750"/>
              </a:lnSpc>
              <a:defRPr/>
            </a:pPr>
            <a:r>
              <a:rPr lang="en-US" sz="1750" b="1" i="1" spc="10" dirty="0">
                <a:solidFill>
                  <a:srgbClr val="FFFFFF"/>
                </a:solidFill>
                <a:cs typeface="Calibri"/>
              </a:rPr>
              <a:t>University of Central Florida</a:t>
            </a:r>
          </a:p>
          <a:p>
            <a:pPr marR="39370" lvl="0" algn="ctr">
              <a:lnSpc>
                <a:spcPts val="1750"/>
              </a:lnSpc>
              <a:defRPr/>
            </a:pPr>
            <a:r>
              <a:rPr lang="en-US" sz="1750" b="1" i="1" spc="10" dirty="0">
                <a:solidFill>
                  <a:srgbClr val="FFFFFF"/>
                </a:solidFill>
                <a:cs typeface="Calibri"/>
              </a:rPr>
              <a:t>College of Community Innovation and Education</a:t>
            </a:r>
          </a:p>
          <a:p>
            <a:pPr marR="4445" algn="ctr">
              <a:lnSpc>
                <a:spcPts val="1935"/>
              </a:lnSpc>
            </a:pPr>
            <a:r>
              <a:rPr sz="1750" b="1" i="1" spc="10" dirty="0">
                <a:solidFill>
                  <a:srgbClr val="FFFFFF"/>
                </a:solidFill>
                <a:latin typeface="Calibri"/>
                <a:cs typeface="Calibri"/>
              </a:rPr>
              <a:t>Department, </a:t>
            </a:r>
            <a:r>
              <a:rPr sz="1750" b="1" i="1" spc="15" dirty="0">
                <a:solidFill>
                  <a:srgbClr val="FFFFFF"/>
                </a:solidFill>
                <a:latin typeface="Calibri"/>
                <a:cs typeface="Calibri"/>
              </a:rPr>
              <a:t>College, Mailing</a:t>
            </a:r>
            <a:r>
              <a:rPr sz="1750" b="1" i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i="1" spc="15" dirty="0">
                <a:solidFill>
                  <a:srgbClr val="FFFFFF"/>
                </a:solidFill>
                <a:latin typeface="Calibri"/>
                <a:cs typeface="Calibri"/>
              </a:rPr>
              <a:t>Address</a:t>
            </a:r>
            <a:endParaRPr sz="1750" dirty="0">
              <a:latin typeface="Calibri"/>
              <a:cs typeface="Calibri"/>
            </a:endParaRPr>
          </a:p>
          <a:p>
            <a:pPr marR="5080" algn="ctr">
              <a:lnSpc>
                <a:spcPts val="1989"/>
              </a:lnSpc>
            </a:pPr>
            <a:r>
              <a:rPr sz="1750" b="1" spc="15" dirty="0">
                <a:solidFill>
                  <a:srgbClr val="FFFFFF"/>
                </a:solidFill>
                <a:latin typeface="Calibri"/>
                <a:cs typeface="Calibri"/>
              </a:rPr>
              <a:t>Email </a:t>
            </a:r>
            <a:r>
              <a:rPr sz="1750" b="1" spc="10" dirty="0">
                <a:solidFill>
                  <a:srgbClr val="FFFFFF"/>
                </a:solidFill>
                <a:latin typeface="Calibri"/>
                <a:cs typeface="Calibri"/>
              </a:rPr>
              <a:t>Address: 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xxxx@knights.ucf.edu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15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75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xxxx@ucf.edu</a:t>
            </a:r>
            <a:endParaRPr sz="1750" dirty="0">
              <a:latin typeface="Calibri"/>
              <a:cs typeface="Calibri"/>
            </a:endParaRPr>
          </a:p>
          <a:p>
            <a:pPr marR="5080" algn="ctr">
              <a:lnSpc>
                <a:spcPct val="100000"/>
              </a:lnSpc>
              <a:spcBef>
                <a:spcPts val="325"/>
              </a:spcBef>
            </a:pP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(Note: If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more than one author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is </a:t>
            </a:r>
            <a:r>
              <a:rPr sz="1200" b="0" i="1" spc="5" dirty="0">
                <a:solidFill>
                  <a:srgbClr val="FFFFFF"/>
                </a:solidFill>
                <a:latin typeface="Calibri Light"/>
                <a:cs typeface="Calibri Light"/>
              </a:rPr>
              <a:t>listed, list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the author </a:t>
            </a:r>
            <a:r>
              <a:rPr sz="1200" b="0" i="1" spc="20" dirty="0">
                <a:solidFill>
                  <a:srgbClr val="FFFFFF"/>
                </a:solidFill>
                <a:latin typeface="Calibri Light"/>
                <a:cs typeface="Calibri Light"/>
              </a:rPr>
              <a:t>who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will </a:t>
            </a:r>
            <a:r>
              <a:rPr sz="1200" b="0" i="1" spc="20" dirty="0">
                <a:solidFill>
                  <a:srgbClr val="FFFFFF"/>
                </a:solidFill>
                <a:latin typeface="Calibri Light"/>
                <a:cs typeface="Calibri Light"/>
              </a:rPr>
              <a:t>manage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email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correspondence. Place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an </a:t>
            </a:r>
            <a:r>
              <a:rPr sz="1200" b="0" i="1" spc="5" dirty="0">
                <a:solidFill>
                  <a:srgbClr val="FFFFFF"/>
                </a:solidFill>
                <a:latin typeface="Calibri Light"/>
                <a:cs typeface="Calibri Light"/>
              </a:rPr>
              <a:t>asterisk after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the corresponding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author’s </a:t>
            </a:r>
            <a:r>
              <a:rPr sz="1200" b="0" i="1" spc="20" dirty="0">
                <a:solidFill>
                  <a:srgbClr val="FFFFFF"/>
                </a:solidFill>
                <a:latin typeface="Calibri Light"/>
                <a:cs typeface="Calibri Light"/>
              </a:rPr>
              <a:t>name</a:t>
            </a:r>
            <a:r>
              <a:rPr sz="1200" b="0" i="1" spc="114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above.)</a:t>
            </a:r>
            <a:endParaRPr sz="1200" dirty="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2632</Words>
  <Application>Microsoft Macintosh PowerPoint</Application>
  <PresentationFormat>Custom</PresentationFormat>
  <Paragraphs>215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D'Ann Rawlinson</dc:creator>
  <cp:lastModifiedBy>Melissa Spence</cp:lastModifiedBy>
  <cp:revision>4</cp:revision>
  <dcterms:created xsi:type="dcterms:W3CDTF">2019-09-12T10:00:52Z</dcterms:created>
  <dcterms:modified xsi:type="dcterms:W3CDTF">2021-03-26T19:33:09Z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2019-09-11T00:00:00Z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2019-09-12T00:00:00Z</vt:filetime>
  </property>
</Properties>
</file>