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9"/>
    <p:restoredTop sz="94694"/>
  </p:normalViewPr>
  <p:slideViewPr>
    <p:cSldViewPr>
      <p:cViewPr>
        <p:scale>
          <a:sx n="63" d="100"/>
          <a:sy n="63" d="100"/>
        </p:scale>
        <p:origin x="288" y="-4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4BCCA-63CF-3F40-8998-39ADA71811A9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DD0D2-96AA-A044-A89F-0FA4FBE3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1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DD0D2-96AA-A044-A89F-0FA4FBE3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12598" y="11799594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133066" y="12245811"/>
            <a:ext cx="2118995" cy="1600200"/>
          </a:xfrm>
          <a:custGeom>
            <a:avLst/>
            <a:gdLst/>
            <a:ahLst/>
            <a:cxnLst/>
            <a:rect l="l" t="t" r="r" b="b"/>
            <a:pathLst>
              <a:path w="2118994" h="1600200">
                <a:moveTo>
                  <a:pt x="459189" y="1326312"/>
                </a:moveTo>
                <a:lnTo>
                  <a:pt x="12002" y="1326312"/>
                </a:lnTo>
                <a:lnTo>
                  <a:pt x="4980" y="1332129"/>
                </a:lnTo>
                <a:lnTo>
                  <a:pt x="1139" y="1337946"/>
                </a:lnTo>
                <a:lnTo>
                  <a:pt x="46" y="1349580"/>
                </a:lnTo>
                <a:lnTo>
                  <a:pt x="439" y="1396118"/>
                </a:lnTo>
                <a:lnTo>
                  <a:pt x="645" y="1442655"/>
                </a:lnTo>
                <a:lnTo>
                  <a:pt x="649" y="1489192"/>
                </a:lnTo>
                <a:lnTo>
                  <a:pt x="439" y="1535729"/>
                </a:lnTo>
                <a:lnTo>
                  <a:pt x="0" y="1582267"/>
                </a:lnTo>
                <a:lnTo>
                  <a:pt x="1195" y="1593901"/>
                </a:lnTo>
                <a:lnTo>
                  <a:pt x="5369" y="1599718"/>
                </a:lnTo>
                <a:lnTo>
                  <a:pt x="461117" y="1599718"/>
                </a:lnTo>
                <a:lnTo>
                  <a:pt x="468958" y="1593901"/>
                </a:lnTo>
                <a:lnTo>
                  <a:pt x="472633" y="1588084"/>
                </a:lnTo>
                <a:lnTo>
                  <a:pt x="473446" y="1576450"/>
                </a:lnTo>
                <a:lnTo>
                  <a:pt x="472886" y="1518278"/>
                </a:lnTo>
                <a:lnTo>
                  <a:pt x="472660" y="1465923"/>
                </a:lnTo>
                <a:lnTo>
                  <a:pt x="472867" y="1407752"/>
                </a:lnTo>
                <a:lnTo>
                  <a:pt x="473609" y="1349580"/>
                </a:lnTo>
                <a:lnTo>
                  <a:pt x="472323" y="1337946"/>
                </a:lnTo>
                <a:lnTo>
                  <a:pt x="467631" y="1332129"/>
                </a:lnTo>
                <a:lnTo>
                  <a:pt x="459189" y="1326312"/>
                </a:lnTo>
                <a:close/>
              </a:path>
              <a:path w="2118994" h="1600200">
                <a:moveTo>
                  <a:pt x="1285206" y="1326312"/>
                </a:moveTo>
                <a:lnTo>
                  <a:pt x="823636" y="1326312"/>
                </a:lnTo>
                <a:lnTo>
                  <a:pt x="819531" y="1337946"/>
                </a:lnTo>
                <a:lnTo>
                  <a:pt x="818305" y="1343763"/>
                </a:lnTo>
                <a:lnTo>
                  <a:pt x="818716" y="1396118"/>
                </a:lnTo>
                <a:lnTo>
                  <a:pt x="818901" y="1442655"/>
                </a:lnTo>
                <a:lnTo>
                  <a:pt x="818891" y="1489192"/>
                </a:lnTo>
                <a:lnTo>
                  <a:pt x="818717" y="1535729"/>
                </a:lnTo>
                <a:lnTo>
                  <a:pt x="818410" y="1582267"/>
                </a:lnTo>
                <a:lnTo>
                  <a:pt x="819303" y="1593901"/>
                </a:lnTo>
                <a:lnTo>
                  <a:pt x="822608" y="1599718"/>
                </a:lnTo>
                <a:lnTo>
                  <a:pt x="1285642" y="1599718"/>
                </a:lnTo>
                <a:lnTo>
                  <a:pt x="1289450" y="1593901"/>
                </a:lnTo>
                <a:lnTo>
                  <a:pt x="1290525" y="1582267"/>
                </a:lnTo>
                <a:lnTo>
                  <a:pt x="1290115" y="1535729"/>
                </a:lnTo>
                <a:lnTo>
                  <a:pt x="1289891" y="1489192"/>
                </a:lnTo>
                <a:lnTo>
                  <a:pt x="1289880" y="1442655"/>
                </a:lnTo>
                <a:lnTo>
                  <a:pt x="1290111" y="1396118"/>
                </a:lnTo>
                <a:lnTo>
                  <a:pt x="1290612" y="1349580"/>
                </a:lnTo>
                <a:lnTo>
                  <a:pt x="1289411" y="1337946"/>
                </a:lnTo>
                <a:lnTo>
                  <a:pt x="1285206" y="1326312"/>
                </a:lnTo>
                <a:close/>
              </a:path>
              <a:path w="2118994" h="1600200">
                <a:moveTo>
                  <a:pt x="2107705" y="1326312"/>
                </a:moveTo>
                <a:lnTo>
                  <a:pt x="1660409" y="1326312"/>
                </a:lnTo>
                <a:lnTo>
                  <a:pt x="1652928" y="1332129"/>
                </a:lnTo>
                <a:lnTo>
                  <a:pt x="1648799" y="1337946"/>
                </a:lnTo>
                <a:lnTo>
                  <a:pt x="1647634" y="1349580"/>
                </a:lnTo>
                <a:lnTo>
                  <a:pt x="1648106" y="1396118"/>
                </a:lnTo>
                <a:lnTo>
                  <a:pt x="1648326" y="1442655"/>
                </a:lnTo>
                <a:lnTo>
                  <a:pt x="1648293" y="1489192"/>
                </a:lnTo>
                <a:lnTo>
                  <a:pt x="1648112" y="1529912"/>
                </a:lnTo>
                <a:lnTo>
                  <a:pt x="1647733" y="1576450"/>
                </a:lnTo>
                <a:lnTo>
                  <a:pt x="1648542" y="1588084"/>
                </a:lnTo>
                <a:lnTo>
                  <a:pt x="1651929" y="1599718"/>
                </a:lnTo>
                <a:lnTo>
                  <a:pt x="2114467" y="1599718"/>
                </a:lnTo>
                <a:lnTo>
                  <a:pt x="2117920" y="1588084"/>
                </a:lnTo>
                <a:lnTo>
                  <a:pt x="2118812" y="1582267"/>
                </a:lnTo>
                <a:lnTo>
                  <a:pt x="2118406" y="1535729"/>
                </a:lnTo>
                <a:lnTo>
                  <a:pt x="2118195" y="1489192"/>
                </a:lnTo>
                <a:lnTo>
                  <a:pt x="2118176" y="1442655"/>
                </a:lnTo>
                <a:lnTo>
                  <a:pt x="2118343" y="1396118"/>
                </a:lnTo>
                <a:lnTo>
                  <a:pt x="2118690" y="1349580"/>
                </a:lnTo>
                <a:lnTo>
                  <a:pt x="2117812" y="1337946"/>
                </a:lnTo>
                <a:lnTo>
                  <a:pt x="2114417" y="1332129"/>
                </a:lnTo>
                <a:lnTo>
                  <a:pt x="2107705" y="1326312"/>
                </a:lnTo>
                <a:close/>
              </a:path>
              <a:path w="2118994" h="1600200">
                <a:moveTo>
                  <a:pt x="242313" y="1093625"/>
                </a:moveTo>
                <a:lnTo>
                  <a:pt x="227769" y="1099442"/>
                </a:lnTo>
                <a:lnTo>
                  <a:pt x="218868" y="1105260"/>
                </a:lnTo>
                <a:lnTo>
                  <a:pt x="214514" y="1111077"/>
                </a:lnTo>
                <a:lnTo>
                  <a:pt x="213611" y="1128528"/>
                </a:lnTo>
                <a:lnTo>
                  <a:pt x="214302" y="1169248"/>
                </a:lnTo>
                <a:lnTo>
                  <a:pt x="214278" y="1233237"/>
                </a:lnTo>
                <a:lnTo>
                  <a:pt x="214246" y="1262323"/>
                </a:lnTo>
                <a:lnTo>
                  <a:pt x="214484" y="1303043"/>
                </a:lnTo>
                <a:lnTo>
                  <a:pt x="213611" y="1314677"/>
                </a:lnTo>
                <a:lnTo>
                  <a:pt x="210152" y="1320495"/>
                </a:lnTo>
                <a:lnTo>
                  <a:pt x="203391" y="1326312"/>
                </a:lnTo>
                <a:lnTo>
                  <a:pt x="270024" y="1326312"/>
                </a:lnTo>
                <a:lnTo>
                  <a:pt x="264020" y="1320495"/>
                </a:lnTo>
                <a:lnTo>
                  <a:pt x="260830" y="1314677"/>
                </a:lnTo>
                <a:lnTo>
                  <a:pt x="260003" y="1308860"/>
                </a:lnTo>
                <a:lnTo>
                  <a:pt x="260546" y="1273957"/>
                </a:lnTo>
                <a:lnTo>
                  <a:pt x="260805" y="1239054"/>
                </a:lnTo>
                <a:lnTo>
                  <a:pt x="260614" y="1204151"/>
                </a:lnTo>
                <a:lnTo>
                  <a:pt x="259805" y="1169248"/>
                </a:lnTo>
                <a:lnTo>
                  <a:pt x="260689" y="1157614"/>
                </a:lnTo>
                <a:lnTo>
                  <a:pt x="264861" y="1145980"/>
                </a:lnTo>
                <a:lnTo>
                  <a:pt x="273022" y="1145980"/>
                </a:lnTo>
                <a:lnTo>
                  <a:pt x="285872" y="1140163"/>
                </a:lnTo>
                <a:lnTo>
                  <a:pt x="1902935" y="1140163"/>
                </a:lnTo>
                <a:lnTo>
                  <a:pt x="1903170" y="1128528"/>
                </a:lnTo>
                <a:lnTo>
                  <a:pt x="1902052" y="1111077"/>
                </a:lnTo>
                <a:lnTo>
                  <a:pt x="1897053" y="1099442"/>
                </a:lnTo>
                <a:lnTo>
                  <a:pt x="293479" y="1099442"/>
                </a:lnTo>
                <a:lnTo>
                  <a:pt x="242313" y="1093625"/>
                </a:lnTo>
                <a:close/>
              </a:path>
              <a:path w="2118994" h="1600200">
                <a:moveTo>
                  <a:pt x="1086057" y="1145980"/>
                </a:moveTo>
                <a:lnTo>
                  <a:pt x="1031908" y="1145980"/>
                </a:lnTo>
                <a:lnTo>
                  <a:pt x="1035350" y="1151797"/>
                </a:lnTo>
                <a:lnTo>
                  <a:pt x="1036262" y="1163431"/>
                </a:lnTo>
                <a:lnTo>
                  <a:pt x="1035851" y="1198334"/>
                </a:lnTo>
                <a:lnTo>
                  <a:pt x="1035777" y="1215786"/>
                </a:lnTo>
                <a:lnTo>
                  <a:pt x="1035732" y="1239054"/>
                </a:lnTo>
                <a:lnTo>
                  <a:pt x="1035883" y="1268140"/>
                </a:lnTo>
                <a:lnTo>
                  <a:pt x="1036460" y="1303043"/>
                </a:lnTo>
                <a:lnTo>
                  <a:pt x="1035401" y="1314677"/>
                </a:lnTo>
                <a:lnTo>
                  <a:pt x="1031444" y="1320495"/>
                </a:lnTo>
                <a:lnTo>
                  <a:pt x="1024320" y="1326312"/>
                </a:lnTo>
                <a:lnTo>
                  <a:pt x="1091847" y="1326312"/>
                </a:lnTo>
                <a:lnTo>
                  <a:pt x="1085328" y="1320495"/>
                </a:lnTo>
                <a:lnTo>
                  <a:pt x="1081842" y="1314677"/>
                </a:lnTo>
                <a:lnTo>
                  <a:pt x="1080973" y="1303043"/>
                </a:lnTo>
                <a:lnTo>
                  <a:pt x="1081671" y="1273957"/>
                </a:lnTo>
                <a:lnTo>
                  <a:pt x="1082003" y="1239054"/>
                </a:lnTo>
                <a:lnTo>
                  <a:pt x="1081774" y="1204151"/>
                </a:lnTo>
                <a:lnTo>
                  <a:pt x="1080787" y="1169248"/>
                </a:lnTo>
                <a:lnTo>
                  <a:pt x="1081586" y="1157614"/>
                </a:lnTo>
                <a:lnTo>
                  <a:pt x="1086057" y="1145980"/>
                </a:lnTo>
                <a:close/>
              </a:path>
              <a:path w="2118994" h="1600200">
                <a:moveTo>
                  <a:pt x="1902935" y="1140163"/>
                </a:moveTo>
                <a:lnTo>
                  <a:pt x="1836319" y="1140163"/>
                </a:lnTo>
                <a:lnTo>
                  <a:pt x="1846644" y="1145980"/>
                </a:lnTo>
                <a:lnTo>
                  <a:pt x="1852751" y="1145980"/>
                </a:lnTo>
                <a:lnTo>
                  <a:pt x="1855628" y="1151797"/>
                </a:lnTo>
                <a:lnTo>
                  <a:pt x="1856261" y="1163431"/>
                </a:lnTo>
                <a:lnTo>
                  <a:pt x="1855814" y="1198334"/>
                </a:lnTo>
                <a:lnTo>
                  <a:pt x="1855604" y="1233237"/>
                </a:lnTo>
                <a:lnTo>
                  <a:pt x="1855792" y="1268140"/>
                </a:lnTo>
                <a:lnTo>
                  <a:pt x="1856540" y="1303043"/>
                </a:lnTo>
                <a:lnTo>
                  <a:pt x="1855424" y="1314677"/>
                </a:lnTo>
                <a:lnTo>
                  <a:pt x="1851234" y="1320495"/>
                </a:lnTo>
                <a:lnTo>
                  <a:pt x="1844002" y="1326312"/>
                </a:lnTo>
                <a:lnTo>
                  <a:pt x="1913652" y="1326312"/>
                </a:lnTo>
                <a:lnTo>
                  <a:pt x="1906768" y="1320495"/>
                </a:lnTo>
                <a:lnTo>
                  <a:pt x="1903108" y="1314677"/>
                </a:lnTo>
                <a:lnTo>
                  <a:pt x="1902152" y="1303043"/>
                </a:lnTo>
                <a:lnTo>
                  <a:pt x="1902422" y="1268140"/>
                </a:lnTo>
                <a:lnTo>
                  <a:pt x="1902376" y="1233237"/>
                </a:lnTo>
                <a:lnTo>
                  <a:pt x="1902345" y="1169248"/>
                </a:lnTo>
                <a:lnTo>
                  <a:pt x="1902935" y="1140163"/>
                </a:lnTo>
                <a:close/>
              </a:path>
              <a:path w="2118994" h="1600200">
                <a:moveTo>
                  <a:pt x="1109547" y="1140163"/>
                </a:moveTo>
                <a:lnTo>
                  <a:pt x="1015303" y="1140163"/>
                </a:lnTo>
                <a:lnTo>
                  <a:pt x="1025404" y="1145980"/>
                </a:lnTo>
                <a:lnTo>
                  <a:pt x="1095083" y="1145980"/>
                </a:lnTo>
                <a:lnTo>
                  <a:pt x="1109547" y="1140163"/>
                </a:lnTo>
                <a:close/>
              </a:path>
              <a:path w="2118994" h="1600200">
                <a:moveTo>
                  <a:pt x="1581364" y="1140163"/>
                </a:moveTo>
                <a:lnTo>
                  <a:pt x="1109547" y="1140163"/>
                </a:lnTo>
                <a:lnTo>
                  <a:pt x="1162685" y="1145980"/>
                </a:lnTo>
                <a:lnTo>
                  <a:pt x="1428391" y="1145980"/>
                </a:lnTo>
                <a:lnTo>
                  <a:pt x="1581364" y="1140163"/>
                </a:lnTo>
                <a:close/>
              </a:path>
              <a:path w="2118994" h="1600200">
                <a:moveTo>
                  <a:pt x="684861" y="1093625"/>
                </a:moveTo>
                <a:lnTo>
                  <a:pt x="613803" y="1093625"/>
                </a:lnTo>
                <a:lnTo>
                  <a:pt x="600476" y="1099442"/>
                </a:lnTo>
                <a:lnTo>
                  <a:pt x="698757" y="1099442"/>
                </a:lnTo>
                <a:lnTo>
                  <a:pt x="684861" y="1093625"/>
                </a:lnTo>
                <a:close/>
              </a:path>
              <a:path w="2118994" h="1600200">
                <a:moveTo>
                  <a:pt x="1321812" y="1093625"/>
                </a:moveTo>
                <a:lnTo>
                  <a:pt x="1059077" y="1093625"/>
                </a:lnTo>
                <a:lnTo>
                  <a:pt x="1059077" y="1099442"/>
                </a:lnTo>
                <a:lnTo>
                  <a:pt x="1374357" y="1099442"/>
                </a:lnTo>
                <a:lnTo>
                  <a:pt x="1321812" y="1093625"/>
                </a:lnTo>
                <a:close/>
              </a:path>
              <a:path w="2118994" h="1600200">
                <a:moveTo>
                  <a:pt x="1504614" y="1093625"/>
                </a:moveTo>
                <a:lnTo>
                  <a:pt x="1437336" y="1093625"/>
                </a:lnTo>
                <a:lnTo>
                  <a:pt x="1426902" y="1099442"/>
                </a:lnTo>
                <a:lnTo>
                  <a:pt x="1517068" y="1099442"/>
                </a:lnTo>
                <a:lnTo>
                  <a:pt x="1504614" y="1093625"/>
                </a:lnTo>
                <a:close/>
              </a:path>
              <a:path w="2118994" h="1600200">
                <a:moveTo>
                  <a:pt x="1872729" y="1093625"/>
                </a:moveTo>
                <a:lnTo>
                  <a:pt x="1821924" y="1099442"/>
                </a:lnTo>
                <a:lnTo>
                  <a:pt x="1887502" y="1099442"/>
                </a:lnTo>
                <a:lnTo>
                  <a:pt x="1872729" y="1093625"/>
                </a:lnTo>
                <a:close/>
              </a:path>
              <a:path w="2118994" h="1600200">
                <a:moveTo>
                  <a:pt x="682365" y="942379"/>
                </a:moveTo>
                <a:lnTo>
                  <a:pt x="615215" y="942379"/>
                </a:lnTo>
                <a:lnTo>
                  <a:pt x="622144" y="948196"/>
                </a:lnTo>
                <a:lnTo>
                  <a:pt x="625716" y="954014"/>
                </a:lnTo>
                <a:lnTo>
                  <a:pt x="626502" y="965648"/>
                </a:lnTo>
                <a:lnTo>
                  <a:pt x="625812" y="994734"/>
                </a:lnTo>
                <a:lnTo>
                  <a:pt x="625502" y="1018002"/>
                </a:lnTo>
                <a:lnTo>
                  <a:pt x="625629" y="1047088"/>
                </a:lnTo>
                <a:lnTo>
                  <a:pt x="626252" y="1070357"/>
                </a:lnTo>
                <a:lnTo>
                  <a:pt x="625577" y="1081991"/>
                </a:lnTo>
                <a:lnTo>
                  <a:pt x="621799" y="1093625"/>
                </a:lnTo>
                <a:lnTo>
                  <a:pt x="676240" y="1093625"/>
                </a:lnTo>
                <a:lnTo>
                  <a:pt x="671958" y="1081991"/>
                </a:lnTo>
                <a:lnTo>
                  <a:pt x="671079" y="1070357"/>
                </a:lnTo>
                <a:lnTo>
                  <a:pt x="671692" y="1041271"/>
                </a:lnTo>
                <a:lnTo>
                  <a:pt x="671849" y="1018002"/>
                </a:lnTo>
                <a:lnTo>
                  <a:pt x="671629" y="988916"/>
                </a:lnTo>
                <a:lnTo>
                  <a:pt x="671113" y="965648"/>
                </a:lnTo>
                <a:lnTo>
                  <a:pt x="672178" y="954014"/>
                </a:lnTo>
                <a:lnTo>
                  <a:pt x="675929" y="948196"/>
                </a:lnTo>
                <a:lnTo>
                  <a:pt x="682365" y="942379"/>
                </a:lnTo>
                <a:close/>
              </a:path>
              <a:path w="2118994" h="1600200">
                <a:moveTo>
                  <a:pt x="1505853" y="942379"/>
                </a:moveTo>
                <a:lnTo>
                  <a:pt x="1434004" y="942379"/>
                </a:lnTo>
                <a:lnTo>
                  <a:pt x="1441744" y="948196"/>
                </a:lnTo>
                <a:lnTo>
                  <a:pt x="1446140" y="954014"/>
                </a:lnTo>
                <a:lnTo>
                  <a:pt x="1447210" y="965648"/>
                </a:lnTo>
                <a:lnTo>
                  <a:pt x="1446521" y="994734"/>
                </a:lnTo>
                <a:lnTo>
                  <a:pt x="1446485" y="1023819"/>
                </a:lnTo>
                <a:lnTo>
                  <a:pt x="1446888" y="1047088"/>
                </a:lnTo>
                <a:lnTo>
                  <a:pt x="1447518" y="1076174"/>
                </a:lnTo>
                <a:lnTo>
                  <a:pt x="1446845" y="1087808"/>
                </a:lnTo>
                <a:lnTo>
                  <a:pt x="1443717" y="1093625"/>
                </a:lnTo>
                <a:lnTo>
                  <a:pt x="1496813" y="1093625"/>
                </a:lnTo>
                <a:lnTo>
                  <a:pt x="1492911" y="1081991"/>
                </a:lnTo>
                <a:lnTo>
                  <a:pt x="1492159" y="1070357"/>
                </a:lnTo>
                <a:lnTo>
                  <a:pt x="1493079" y="1047088"/>
                </a:lnTo>
                <a:lnTo>
                  <a:pt x="1493625" y="1018002"/>
                </a:lnTo>
                <a:lnTo>
                  <a:pt x="1493695" y="994734"/>
                </a:lnTo>
                <a:lnTo>
                  <a:pt x="1493189" y="965648"/>
                </a:lnTo>
                <a:lnTo>
                  <a:pt x="1494314" y="954014"/>
                </a:lnTo>
                <a:lnTo>
                  <a:pt x="1498540" y="948196"/>
                </a:lnTo>
                <a:lnTo>
                  <a:pt x="1505853" y="942379"/>
                </a:lnTo>
                <a:close/>
              </a:path>
              <a:path w="2118994" h="1600200">
                <a:moveTo>
                  <a:pt x="870632" y="668973"/>
                </a:moveTo>
                <a:lnTo>
                  <a:pt x="421739" y="668973"/>
                </a:lnTo>
                <a:lnTo>
                  <a:pt x="414929" y="674790"/>
                </a:lnTo>
                <a:lnTo>
                  <a:pt x="411350" y="680607"/>
                </a:lnTo>
                <a:lnTo>
                  <a:pt x="410377" y="692241"/>
                </a:lnTo>
                <a:lnTo>
                  <a:pt x="410745" y="738779"/>
                </a:lnTo>
                <a:lnTo>
                  <a:pt x="410942" y="785316"/>
                </a:lnTo>
                <a:lnTo>
                  <a:pt x="410946" y="831853"/>
                </a:lnTo>
                <a:lnTo>
                  <a:pt x="410733" y="878390"/>
                </a:lnTo>
                <a:lnTo>
                  <a:pt x="410284" y="924928"/>
                </a:lnTo>
                <a:lnTo>
                  <a:pt x="411477" y="936562"/>
                </a:lnTo>
                <a:lnTo>
                  <a:pt x="415654" y="942379"/>
                </a:lnTo>
                <a:lnTo>
                  <a:pt x="877487" y="942379"/>
                </a:lnTo>
                <a:lnTo>
                  <a:pt x="881487" y="930745"/>
                </a:lnTo>
                <a:lnTo>
                  <a:pt x="882585" y="919111"/>
                </a:lnTo>
                <a:lnTo>
                  <a:pt x="882105" y="878390"/>
                </a:lnTo>
                <a:lnTo>
                  <a:pt x="881857" y="831853"/>
                </a:lnTo>
                <a:lnTo>
                  <a:pt x="881836" y="785316"/>
                </a:lnTo>
                <a:lnTo>
                  <a:pt x="882037" y="738779"/>
                </a:lnTo>
                <a:lnTo>
                  <a:pt x="882457" y="692241"/>
                </a:lnTo>
                <a:lnTo>
                  <a:pt x="881388" y="680607"/>
                </a:lnTo>
                <a:lnTo>
                  <a:pt x="877590" y="674790"/>
                </a:lnTo>
                <a:lnTo>
                  <a:pt x="870632" y="668973"/>
                </a:lnTo>
                <a:close/>
              </a:path>
              <a:path w="2118994" h="1600200">
                <a:moveTo>
                  <a:pt x="1698782" y="668973"/>
                </a:moveTo>
                <a:lnTo>
                  <a:pt x="1249469" y="668973"/>
                </a:lnTo>
                <a:lnTo>
                  <a:pt x="1242564" y="674790"/>
                </a:lnTo>
                <a:lnTo>
                  <a:pt x="1238810" y="680607"/>
                </a:lnTo>
                <a:lnTo>
                  <a:pt x="1237763" y="692241"/>
                </a:lnTo>
                <a:lnTo>
                  <a:pt x="1238191" y="738779"/>
                </a:lnTo>
                <a:lnTo>
                  <a:pt x="1238390" y="785316"/>
                </a:lnTo>
                <a:lnTo>
                  <a:pt x="1238379" y="831853"/>
                </a:lnTo>
                <a:lnTo>
                  <a:pt x="1238174" y="878390"/>
                </a:lnTo>
                <a:lnTo>
                  <a:pt x="1237792" y="924928"/>
                </a:lnTo>
                <a:lnTo>
                  <a:pt x="1238641" y="936562"/>
                </a:lnTo>
                <a:lnTo>
                  <a:pt x="1241880" y="942379"/>
                </a:lnTo>
                <a:lnTo>
                  <a:pt x="1704868" y="942379"/>
                </a:lnTo>
                <a:lnTo>
                  <a:pt x="1708496" y="930745"/>
                </a:lnTo>
                <a:lnTo>
                  <a:pt x="1709412" y="919111"/>
                </a:lnTo>
                <a:lnTo>
                  <a:pt x="1708902" y="866756"/>
                </a:lnTo>
                <a:lnTo>
                  <a:pt x="1708744" y="808585"/>
                </a:lnTo>
                <a:lnTo>
                  <a:pt x="1708906" y="750413"/>
                </a:lnTo>
                <a:lnTo>
                  <a:pt x="1709354" y="692241"/>
                </a:lnTo>
                <a:lnTo>
                  <a:pt x="1708697" y="680607"/>
                </a:lnTo>
                <a:lnTo>
                  <a:pt x="1705604" y="674790"/>
                </a:lnTo>
                <a:lnTo>
                  <a:pt x="1698782" y="668973"/>
                </a:lnTo>
                <a:close/>
              </a:path>
              <a:path w="2118994" h="1600200">
                <a:moveTo>
                  <a:pt x="1480340" y="465372"/>
                </a:moveTo>
                <a:lnTo>
                  <a:pt x="641633" y="465372"/>
                </a:lnTo>
                <a:lnTo>
                  <a:pt x="632240" y="471189"/>
                </a:lnTo>
                <a:lnTo>
                  <a:pt x="627119" y="477007"/>
                </a:lnTo>
                <a:lnTo>
                  <a:pt x="626013" y="494458"/>
                </a:lnTo>
                <a:lnTo>
                  <a:pt x="626945" y="529361"/>
                </a:lnTo>
                <a:lnTo>
                  <a:pt x="626916" y="570081"/>
                </a:lnTo>
                <a:lnTo>
                  <a:pt x="626811" y="587533"/>
                </a:lnTo>
                <a:lnTo>
                  <a:pt x="626762" y="610801"/>
                </a:lnTo>
                <a:lnTo>
                  <a:pt x="627095" y="645704"/>
                </a:lnTo>
                <a:lnTo>
                  <a:pt x="626256" y="657338"/>
                </a:lnTo>
                <a:lnTo>
                  <a:pt x="622441" y="663156"/>
                </a:lnTo>
                <a:lnTo>
                  <a:pt x="614771" y="668973"/>
                </a:lnTo>
                <a:lnTo>
                  <a:pt x="677973" y="668973"/>
                </a:lnTo>
                <a:lnTo>
                  <a:pt x="673509" y="657338"/>
                </a:lnTo>
                <a:lnTo>
                  <a:pt x="672539" y="645704"/>
                </a:lnTo>
                <a:lnTo>
                  <a:pt x="673465" y="616618"/>
                </a:lnTo>
                <a:lnTo>
                  <a:pt x="673726" y="587533"/>
                </a:lnTo>
                <a:lnTo>
                  <a:pt x="673430" y="564264"/>
                </a:lnTo>
                <a:lnTo>
                  <a:pt x="672684" y="535178"/>
                </a:lnTo>
                <a:lnTo>
                  <a:pt x="673465" y="523544"/>
                </a:lnTo>
                <a:lnTo>
                  <a:pt x="677158" y="517727"/>
                </a:lnTo>
                <a:lnTo>
                  <a:pt x="684430" y="511909"/>
                </a:lnTo>
                <a:lnTo>
                  <a:pt x="1494473" y="511909"/>
                </a:lnTo>
                <a:lnTo>
                  <a:pt x="1494800" y="494458"/>
                </a:lnTo>
                <a:lnTo>
                  <a:pt x="1493896" y="482824"/>
                </a:lnTo>
                <a:lnTo>
                  <a:pt x="1489368" y="471189"/>
                </a:lnTo>
                <a:lnTo>
                  <a:pt x="1480340" y="465372"/>
                </a:lnTo>
                <a:close/>
              </a:path>
              <a:path w="2118994" h="1600200">
                <a:moveTo>
                  <a:pt x="1494473" y="511909"/>
                </a:moveTo>
                <a:lnTo>
                  <a:pt x="1433807" y="511909"/>
                </a:lnTo>
                <a:lnTo>
                  <a:pt x="1443611" y="517727"/>
                </a:lnTo>
                <a:lnTo>
                  <a:pt x="1447223" y="523544"/>
                </a:lnTo>
                <a:lnTo>
                  <a:pt x="1447739" y="546812"/>
                </a:lnTo>
                <a:lnTo>
                  <a:pt x="1447617" y="570081"/>
                </a:lnTo>
                <a:lnTo>
                  <a:pt x="1447488" y="587533"/>
                </a:lnTo>
                <a:lnTo>
                  <a:pt x="1447471" y="604984"/>
                </a:lnTo>
                <a:lnTo>
                  <a:pt x="1447511" y="622435"/>
                </a:lnTo>
                <a:lnTo>
                  <a:pt x="1448106" y="645704"/>
                </a:lnTo>
                <a:lnTo>
                  <a:pt x="1447308" y="657338"/>
                </a:lnTo>
                <a:lnTo>
                  <a:pt x="1443512" y="663156"/>
                </a:lnTo>
                <a:lnTo>
                  <a:pt x="1436142" y="668973"/>
                </a:lnTo>
                <a:lnTo>
                  <a:pt x="1505313" y="668973"/>
                </a:lnTo>
                <a:lnTo>
                  <a:pt x="1498180" y="663156"/>
                </a:lnTo>
                <a:lnTo>
                  <a:pt x="1494668" y="657338"/>
                </a:lnTo>
                <a:lnTo>
                  <a:pt x="1493875" y="645704"/>
                </a:lnTo>
                <a:lnTo>
                  <a:pt x="1494138" y="616618"/>
                </a:lnTo>
                <a:lnTo>
                  <a:pt x="1494104" y="587533"/>
                </a:lnTo>
                <a:lnTo>
                  <a:pt x="1494039" y="570081"/>
                </a:lnTo>
                <a:lnTo>
                  <a:pt x="1494036" y="535178"/>
                </a:lnTo>
                <a:lnTo>
                  <a:pt x="1494473" y="511909"/>
                </a:lnTo>
                <a:close/>
              </a:path>
              <a:path w="2118994" h="1600200">
                <a:moveTo>
                  <a:pt x="1094024" y="273406"/>
                </a:moveTo>
                <a:lnTo>
                  <a:pt x="1026330" y="273406"/>
                </a:lnTo>
                <a:lnTo>
                  <a:pt x="1033237" y="279223"/>
                </a:lnTo>
                <a:lnTo>
                  <a:pt x="1036776" y="285040"/>
                </a:lnTo>
                <a:lnTo>
                  <a:pt x="1037670" y="296675"/>
                </a:lnTo>
                <a:lnTo>
                  <a:pt x="1037180" y="331578"/>
                </a:lnTo>
                <a:lnTo>
                  <a:pt x="1036922" y="366480"/>
                </a:lnTo>
                <a:lnTo>
                  <a:pt x="1037121" y="401383"/>
                </a:lnTo>
                <a:lnTo>
                  <a:pt x="1038002" y="436286"/>
                </a:lnTo>
                <a:lnTo>
                  <a:pt x="1037021" y="453738"/>
                </a:lnTo>
                <a:lnTo>
                  <a:pt x="1032299" y="459555"/>
                </a:lnTo>
                <a:lnTo>
                  <a:pt x="1023077" y="465372"/>
                </a:lnTo>
                <a:lnTo>
                  <a:pt x="1087544" y="465372"/>
                </a:lnTo>
                <a:lnTo>
                  <a:pt x="1082861" y="453738"/>
                </a:lnTo>
                <a:lnTo>
                  <a:pt x="1081642" y="442104"/>
                </a:lnTo>
                <a:lnTo>
                  <a:pt x="1082424" y="407201"/>
                </a:lnTo>
                <a:lnTo>
                  <a:pt x="1082620" y="372298"/>
                </a:lnTo>
                <a:lnTo>
                  <a:pt x="1082372" y="331578"/>
                </a:lnTo>
                <a:lnTo>
                  <a:pt x="1081822" y="296675"/>
                </a:lnTo>
                <a:lnTo>
                  <a:pt x="1082905" y="285040"/>
                </a:lnTo>
                <a:lnTo>
                  <a:pt x="1086857" y="279223"/>
                </a:lnTo>
                <a:lnTo>
                  <a:pt x="1094024" y="273406"/>
                </a:lnTo>
                <a:close/>
              </a:path>
              <a:path w="2118994" h="1600200">
                <a:moveTo>
                  <a:pt x="1285855" y="0"/>
                </a:moveTo>
                <a:lnTo>
                  <a:pt x="824708" y="0"/>
                </a:lnTo>
                <a:lnTo>
                  <a:pt x="820513" y="5817"/>
                </a:lnTo>
                <a:lnTo>
                  <a:pt x="819253" y="17451"/>
                </a:lnTo>
                <a:lnTo>
                  <a:pt x="819758" y="63988"/>
                </a:lnTo>
                <a:lnTo>
                  <a:pt x="819967" y="110526"/>
                </a:lnTo>
                <a:lnTo>
                  <a:pt x="819985" y="162880"/>
                </a:lnTo>
                <a:lnTo>
                  <a:pt x="819760" y="209417"/>
                </a:lnTo>
                <a:lnTo>
                  <a:pt x="819346" y="255954"/>
                </a:lnTo>
                <a:lnTo>
                  <a:pt x="820307" y="267589"/>
                </a:lnTo>
                <a:lnTo>
                  <a:pt x="823770" y="273406"/>
                </a:lnTo>
                <a:lnTo>
                  <a:pt x="1285529" y="273406"/>
                </a:lnTo>
                <a:lnTo>
                  <a:pt x="1289771" y="261772"/>
                </a:lnTo>
                <a:lnTo>
                  <a:pt x="1290990" y="250137"/>
                </a:lnTo>
                <a:lnTo>
                  <a:pt x="1290484" y="203600"/>
                </a:lnTo>
                <a:lnTo>
                  <a:pt x="1290273" y="162880"/>
                </a:lnTo>
                <a:lnTo>
                  <a:pt x="1290256" y="110526"/>
                </a:lnTo>
                <a:lnTo>
                  <a:pt x="1290510" y="63988"/>
                </a:lnTo>
                <a:lnTo>
                  <a:pt x="1290996" y="17451"/>
                </a:lnTo>
                <a:lnTo>
                  <a:pt x="1289840" y="11634"/>
                </a:lnTo>
                <a:lnTo>
                  <a:pt x="12858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19019" y="14038270"/>
            <a:ext cx="2785109" cy="26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9FA1A4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9081" y="13610421"/>
            <a:ext cx="4433570" cy="721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knights.ucf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xxxx@ucf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cf.edu" TargetMode="External"/><Relationship Id="rId2" Type="http://schemas.openxmlformats.org/officeDocument/2006/relationships/hyperlink" Target="mailto:xxxx@knights.ucf.ed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ucf.edu" TargetMode="External"/><Relationship Id="rId2" Type="http://schemas.openxmlformats.org/officeDocument/2006/relationships/hyperlink" Target="mailto:xxxx@knights.ucf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31756" y="11799594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26313" y="12268703"/>
            <a:ext cx="1570990" cy="1536065"/>
          </a:xfrm>
          <a:custGeom>
            <a:avLst/>
            <a:gdLst/>
            <a:ahLst/>
            <a:cxnLst/>
            <a:rect l="l" t="t" r="r" b="b"/>
            <a:pathLst>
              <a:path w="1570990" h="1536065">
                <a:moveTo>
                  <a:pt x="32156" y="0"/>
                </a:moveTo>
                <a:lnTo>
                  <a:pt x="20578" y="5817"/>
                </a:lnTo>
                <a:lnTo>
                  <a:pt x="0" y="17451"/>
                </a:lnTo>
                <a:lnTo>
                  <a:pt x="0" y="1518278"/>
                </a:lnTo>
                <a:lnTo>
                  <a:pt x="14209" y="1529912"/>
                </a:lnTo>
                <a:lnTo>
                  <a:pt x="29842" y="1535729"/>
                </a:lnTo>
                <a:lnTo>
                  <a:pt x="1509469" y="1535729"/>
                </a:lnTo>
                <a:lnTo>
                  <a:pt x="1522638" y="1529912"/>
                </a:lnTo>
                <a:lnTo>
                  <a:pt x="1531968" y="1524095"/>
                </a:lnTo>
                <a:lnTo>
                  <a:pt x="1535677" y="1506644"/>
                </a:lnTo>
                <a:lnTo>
                  <a:pt x="1532361" y="1489192"/>
                </a:lnTo>
                <a:lnTo>
                  <a:pt x="1522937" y="1477558"/>
                </a:lnTo>
                <a:lnTo>
                  <a:pt x="1509175" y="1471741"/>
                </a:lnTo>
                <a:lnTo>
                  <a:pt x="75466" y="1471741"/>
                </a:lnTo>
                <a:lnTo>
                  <a:pt x="68178" y="1465923"/>
                </a:lnTo>
                <a:lnTo>
                  <a:pt x="64430" y="1460106"/>
                </a:lnTo>
                <a:lnTo>
                  <a:pt x="63471" y="1448472"/>
                </a:lnTo>
                <a:lnTo>
                  <a:pt x="63997" y="1401935"/>
                </a:lnTo>
                <a:lnTo>
                  <a:pt x="64251" y="1361215"/>
                </a:lnTo>
                <a:lnTo>
                  <a:pt x="64060" y="1314677"/>
                </a:lnTo>
                <a:lnTo>
                  <a:pt x="63255" y="1273957"/>
                </a:lnTo>
                <a:lnTo>
                  <a:pt x="64468" y="1256506"/>
                </a:lnTo>
                <a:lnTo>
                  <a:pt x="69605" y="1250689"/>
                </a:lnTo>
                <a:lnTo>
                  <a:pt x="79447" y="1244871"/>
                </a:lnTo>
                <a:lnTo>
                  <a:pt x="94773" y="1239054"/>
                </a:lnTo>
                <a:lnTo>
                  <a:pt x="358707" y="1239054"/>
                </a:lnTo>
                <a:lnTo>
                  <a:pt x="374751" y="1233237"/>
                </a:lnTo>
                <a:lnTo>
                  <a:pt x="387939" y="1221603"/>
                </a:lnTo>
                <a:lnTo>
                  <a:pt x="399138" y="1209969"/>
                </a:lnTo>
                <a:lnTo>
                  <a:pt x="413464" y="1180883"/>
                </a:lnTo>
                <a:lnTo>
                  <a:pt x="87600" y="1180883"/>
                </a:lnTo>
                <a:lnTo>
                  <a:pt x="76243" y="1175066"/>
                </a:lnTo>
                <a:lnTo>
                  <a:pt x="68671" y="1175066"/>
                </a:lnTo>
                <a:lnTo>
                  <a:pt x="64520" y="1163431"/>
                </a:lnTo>
                <a:lnTo>
                  <a:pt x="63424" y="1151797"/>
                </a:lnTo>
                <a:lnTo>
                  <a:pt x="63948" y="1116894"/>
                </a:lnTo>
                <a:lnTo>
                  <a:pt x="63997" y="1099442"/>
                </a:lnTo>
                <a:lnTo>
                  <a:pt x="63964" y="1064540"/>
                </a:lnTo>
                <a:lnTo>
                  <a:pt x="63882" y="1047088"/>
                </a:lnTo>
                <a:lnTo>
                  <a:pt x="63628" y="1012185"/>
                </a:lnTo>
                <a:lnTo>
                  <a:pt x="64123" y="1006368"/>
                </a:lnTo>
                <a:lnTo>
                  <a:pt x="107677" y="942379"/>
                </a:lnTo>
                <a:lnTo>
                  <a:pt x="149609" y="895842"/>
                </a:lnTo>
                <a:lnTo>
                  <a:pt x="63756" y="895842"/>
                </a:lnTo>
                <a:lnTo>
                  <a:pt x="63723" y="232686"/>
                </a:lnTo>
                <a:lnTo>
                  <a:pt x="63686" y="52354"/>
                </a:lnTo>
                <a:lnTo>
                  <a:pt x="63777" y="34902"/>
                </a:lnTo>
                <a:lnTo>
                  <a:pt x="62458" y="23268"/>
                </a:lnTo>
                <a:lnTo>
                  <a:pt x="57326" y="11634"/>
                </a:lnTo>
                <a:lnTo>
                  <a:pt x="45978" y="5817"/>
                </a:lnTo>
                <a:lnTo>
                  <a:pt x="32156" y="0"/>
                </a:lnTo>
                <a:close/>
              </a:path>
              <a:path w="1570990" h="1536065">
                <a:moveTo>
                  <a:pt x="1382217" y="1064540"/>
                </a:moveTo>
                <a:lnTo>
                  <a:pt x="1287134" y="1064540"/>
                </a:lnTo>
                <a:lnTo>
                  <a:pt x="1297709" y="1076174"/>
                </a:lnTo>
                <a:lnTo>
                  <a:pt x="1339341" y="1111077"/>
                </a:lnTo>
                <a:lnTo>
                  <a:pt x="1381260" y="1151797"/>
                </a:lnTo>
                <a:lnTo>
                  <a:pt x="1465300" y="1221603"/>
                </a:lnTo>
                <a:lnTo>
                  <a:pt x="1507092" y="1262323"/>
                </a:lnTo>
                <a:lnTo>
                  <a:pt x="1524603" y="1273957"/>
                </a:lnTo>
                <a:lnTo>
                  <a:pt x="1540803" y="1273957"/>
                </a:lnTo>
                <a:lnTo>
                  <a:pt x="1556033" y="1268140"/>
                </a:lnTo>
                <a:lnTo>
                  <a:pt x="1570632" y="1256506"/>
                </a:lnTo>
                <a:lnTo>
                  <a:pt x="1570632" y="1233237"/>
                </a:lnTo>
                <a:lnTo>
                  <a:pt x="1566078" y="1227420"/>
                </a:lnTo>
                <a:lnTo>
                  <a:pt x="1561569" y="1221603"/>
                </a:lnTo>
                <a:lnTo>
                  <a:pt x="1556933" y="1215786"/>
                </a:lnTo>
                <a:lnTo>
                  <a:pt x="1552000" y="1215786"/>
                </a:lnTo>
                <a:lnTo>
                  <a:pt x="1511275" y="1175066"/>
                </a:lnTo>
                <a:lnTo>
                  <a:pt x="1382217" y="1064540"/>
                </a:lnTo>
                <a:close/>
              </a:path>
              <a:path w="1570990" h="1536065">
                <a:moveTo>
                  <a:pt x="358707" y="1239054"/>
                </a:moveTo>
                <a:lnTo>
                  <a:pt x="94773" y="1239054"/>
                </a:lnTo>
                <a:lnTo>
                  <a:pt x="143604" y="1244871"/>
                </a:lnTo>
                <a:lnTo>
                  <a:pt x="338942" y="1244871"/>
                </a:lnTo>
                <a:lnTo>
                  <a:pt x="358707" y="1239054"/>
                </a:lnTo>
                <a:close/>
              </a:path>
              <a:path w="1570990" h="1536065">
                <a:moveTo>
                  <a:pt x="1000665" y="843488"/>
                </a:moveTo>
                <a:lnTo>
                  <a:pt x="932729" y="843488"/>
                </a:lnTo>
                <a:lnTo>
                  <a:pt x="948984" y="895842"/>
                </a:lnTo>
                <a:lnTo>
                  <a:pt x="981118" y="1000551"/>
                </a:lnTo>
                <a:lnTo>
                  <a:pt x="1012963" y="1105260"/>
                </a:lnTo>
                <a:lnTo>
                  <a:pt x="1028859" y="1151797"/>
                </a:lnTo>
                <a:lnTo>
                  <a:pt x="1044779" y="1204151"/>
                </a:lnTo>
                <a:lnTo>
                  <a:pt x="1056785" y="1233237"/>
                </a:lnTo>
                <a:lnTo>
                  <a:pt x="1071999" y="1244871"/>
                </a:lnTo>
                <a:lnTo>
                  <a:pt x="1090864" y="1239054"/>
                </a:lnTo>
                <a:lnTo>
                  <a:pt x="1113823" y="1221603"/>
                </a:lnTo>
                <a:lnTo>
                  <a:pt x="1186963" y="1151797"/>
                </a:lnTo>
                <a:lnTo>
                  <a:pt x="1192142" y="1145980"/>
                </a:lnTo>
                <a:lnTo>
                  <a:pt x="1096757" y="1145980"/>
                </a:lnTo>
                <a:lnTo>
                  <a:pt x="1091660" y="1140163"/>
                </a:lnTo>
                <a:lnTo>
                  <a:pt x="1087110" y="1128528"/>
                </a:lnTo>
                <a:lnTo>
                  <a:pt x="1072601" y="1076174"/>
                </a:lnTo>
                <a:lnTo>
                  <a:pt x="1057739" y="1029637"/>
                </a:lnTo>
                <a:lnTo>
                  <a:pt x="1042676" y="983099"/>
                </a:lnTo>
                <a:lnTo>
                  <a:pt x="1027563" y="930745"/>
                </a:lnTo>
                <a:lnTo>
                  <a:pt x="1012552" y="884208"/>
                </a:lnTo>
                <a:lnTo>
                  <a:pt x="1000665" y="843488"/>
                </a:lnTo>
                <a:close/>
              </a:path>
              <a:path w="1570990" h="1536065">
                <a:moveTo>
                  <a:pt x="274391" y="1175066"/>
                </a:moveTo>
                <a:lnTo>
                  <a:pt x="134295" y="1175066"/>
                </a:lnTo>
                <a:lnTo>
                  <a:pt x="87600" y="1180883"/>
                </a:lnTo>
                <a:lnTo>
                  <a:pt x="321089" y="1180883"/>
                </a:lnTo>
                <a:lnTo>
                  <a:pt x="274391" y="1175066"/>
                </a:lnTo>
                <a:close/>
              </a:path>
              <a:path w="1570990" h="1536065">
                <a:moveTo>
                  <a:pt x="541471" y="546812"/>
                </a:moveTo>
                <a:lnTo>
                  <a:pt x="458060" y="546812"/>
                </a:lnTo>
                <a:lnTo>
                  <a:pt x="488279" y="581715"/>
                </a:lnTo>
                <a:lnTo>
                  <a:pt x="517993" y="622435"/>
                </a:lnTo>
                <a:lnTo>
                  <a:pt x="547473" y="657338"/>
                </a:lnTo>
                <a:lnTo>
                  <a:pt x="576992" y="698059"/>
                </a:lnTo>
                <a:lnTo>
                  <a:pt x="582792" y="709693"/>
                </a:lnTo>
                <a:lnTo>
                  <a:pt x="585171" y="715510"/>
                </a:lnTo>
                <a:lnTo>
                  <a:pt x="584180" y="727144"/>
                </a:lnTo>
                <a:lnTo>
                  <a:pt x="579866" y="732961"/>
                </a:lnTo>
                <a:lnTo>
                  <a:pt x="556810" y="779499"/>
                </a:lnTo>
                <a:lnTo>
                  <a:pt x="510805" y="860939"/>
                </a:lnTo>
                <a:lnTo>
                  <a:pt x="487856" y="907476"/>
                </a:lnTo>
                <a:lnTo>
                  <a:pt x="442057" y="988916"/>
                </a:lnTo>
                <a:lnTo>
                  <a:pt x="419206" y="1035454"/>
                </a:lnTo>
                <a:lnTo>
                  <a:pt x="350838" y="1157614"/>
                </a:lnTo>
                <a:lnTo>
                  <a:pt x="345261" y="1169248"/>
                </a:lnTo>
                <a:lnTo>
                  <a:pt x="338776" y="1175066"/>
                </a:lnTo>
                <a:lnTo>
                  <a:pt x="330884" y="1175066"/>
                </a:lnTo>
                <a:lnTo>
                  <a:pt x="321089" y="1180883"/>
                </a:lnTo>
                <a:lnTo>
                  <a:pt x="413464" y="1180883"/>
                </a:lnTo>
                <a:lnTo>
                  <a:pt x="422059" y="1163431"/>
                </a:lnTo>
                <a:lnTo>
                  <a:pt x="445091" y="1122711"/>
                </a:lnTo>
                <a:lnTo>
                  <a:pt x="468232" y="1076174"/>
                </a:lnTo>
                <a:lnTo>
                  <a:pt x="491479" y="1035454"/>
                </a:lnTo>
                <a:lnTo>
                  <a:pt x="514830" y="988916"/>
                </a:lnTo>
                <a:lnTo>
                  <a:pt x="538283" y="948196"/>
                </a:lnTo>
                <a:lnTo>
                  <a:pt x="609231" y="814402"/>
                </a:lnTo>
                <a:lnTo>
                  <a:pt x="633069" y="773682"/>
                </a:lnTo>
                <a:lnTo>
                  <a:pt x="714591" y="773682"/>
                </a:lnTo>
                <a:lnTo>
                  <a:pt x="705048" y="762047"/>
                </a:lnTo>
                <a:lnTo>
                  <a:pt x="681340" y="727144"/>
                </a:lnTo>
                <a:lnTo>
                  <a:pt x="676148" y="721327"/>
                </a:lnTo>
                <a:lnTo>
                  <a:pt x="671678" y="715510"/>
                </a:lnTo>
                <a:lnTo>
                  <a:pt x="669867" y="709693"/>
                </a:lnTo>
                <a:lnTo>
                  <a:pt x="672649" y="698059"/>
                </a:lnTo>
                <a:lnTo>
                  <a:pt x="698113" y="651521"/>
                </a:lnTo>
                <a:lnTo>
                  <a:pt x="622959" y="651521"/>
                </a:lnTo>
                <a:lnTo>
                  <a:pt x="555488" y="564264"/>
                </a:lnTo>
                <a:lnTo>
                  <a:pt x="541471" y="546812"/>
                </a:lnTo>
                <a:close/>
              </a:path>
              <a:path w="1570990" h="1536065">
                <a:moveTo>
                  <a:pt x="1274682" y="983099"/>
                </a:moveTo>
                <a:lnTo>
                  <a:pt x="1259147" y="988916"/>
                </a:lnTo>
                <a:lnTo>
                  <a:pt x="1243068" y="1000551"/>
                </a:lnTo>
                <a:lnTo>
                  <a:pt x="1210772" y="1035454"/>
                </a:lnTo>
                <a:lnTo>
                  <a:pt x="1178078" y="1070357"/>
                </a:lnTo>
                <a:lnTo>
                  <a:pt x="1145309" y="1099442"/>
                </a:lnTo>
                <a:lnTo>
                  <a:pt x="1112787" y="1134345"/>
                </a:lnTo>
                <a:lnTo>
                  <a:pt x="1103450" y="1140163"/>
                </a:lnTo>
                <a:lnTo>
                  <a:pt x="1096757" y="1145980"/>
                </a:lnTo>
                <a:lnTo>
                  <a:pt x="1192142" y="1145980"/>
                </a:lnTo>
                <a:lnTo>
                  <a:pt x="1223217" y="1111077"/>
                </a:lnTo>
                <a:lnTo>
                  <a:pt x="1259048" y="1076174"/>
                </a:lnTo>
                <a:lnTo>
                  <a:pt x="1269164" y="1064540"/>
                </a:lnTo>
                <a:lnTo>
                  <a:pt x="1382217" y="1064540"/>
                </a:lnTo>
                <a:lnTo>
                  <a:pt x="1308011" y="1000551"/>
                </a:lnTo>
                <a:lnTo>
                  <a:pt x="1290646" y="988916"/>
                </a:lnTo>
                <a:lnTo>
                  <a:pt x="1274682" y="983099"/>
                </a:lnTo>
                <a:close/>
              </a:path>
              <a:path w="1570990" h="1536065">
                <a:moveTo>
                  <a:pt x="714591" y="773682"/>
                </a:moveTo>
                <a:lnTo>
                  <a:pt x="633069" y="773682"/>
                </a:lnTo>
                <a:lnTo>
                  <a:pt x="690857" y="849305"/>
                </a:lnTo>
                <a:lnTo>
                  <a:pt x="719104" y="884208"/>
                </a:lnTo>
                <a:lnTo>
                  <a:pt x="747109" y="919111"/>
                </a:lnTo>
                <a:lnTo>
                  <a:pt x="764985" y="942379"/>
                </a:lnTo>
                <a:lnTo>
                  <a:pt x="780581" y="948196"/>
                </a:lnTo>
                <a:lnTo>
                  <a:pt x="797870" y="942379"/>
                </a:lnTo>
                <a:lnTo>
                  <a:pt x="820824" y="930745"/>
                </a:lnTo>
                <a:lnTo>
                  <a:pt x="848372" y="907476"/>
                </a:lnTo>
                <a:lnTo>
                  <a:pt x="876030" y="890025"/>
                </a:lnTo>
                <a:lnTo>
                  <a:pt x="904061" y="866756"/>
                </a:lnTo>
                <a:lnTo>
                  <a:pt x="790722" y="866756"/>
                </a:lnTo>
                <a:lnTo>
                  <a:pt x="776288" y="855122"/>
                </a:lnTo>
                <a:lnTo>
                  <a:pt x="752717" y="820219"/>
                </a:lnTo>
                <a:lnTo>
                  <a:pt x="714591" y="773682"/>
                </a:lnTo>
                <a:close/>
              </a:path>
              <a:path w="1570990" h="1536065">
                <a:moveTo>
                  <a:pt x="459464" y="459555"/>
                </a:moveTo>
                <a:lnTo>
                  <a:pt x="444237" y="465372"/>
                </a:lnTo>
                <a:lnTo>
                  <a:pt x="428102" y="477007"/>
                </a:lnTo>
                <a:lnTo>
                  <a:pt x="395074" y="511909"/>
                </a:lnTo>
                <a:lnTo>
                  <a:pt x="329160" y="593350"/>
                </a:lnTo>
                <a:lnTo>
                  <a:pt x="230418" y="703876"/>
                </a:lnTo>
                <a:lnTo>
                  <a:pt x="197480" y="744596"/>
                </a:lnTo>
                <a:lnTo>
                  <a:pt x="165736" y="779499"/>
                </a:lnTo>
                <a:lnTo>
                  <a:pt x="133290" y="814402"/>
                </a:lnTo>
                <a:lnTo>
                  <a:pt x="63756" y="895842"/>
                </a:lnTo>
                <a:lnTo>
                  <a:pt x="149609" y="895842"/>
                </a:lnTo>
                <a:lnTo>
                  <a:pt x="175816" y="866756"/>
                </a:lnTo>
                <a:lnTo>
                  <a:pt x="450527" y="546812"/>
                </a:lnTo>
                <a:lnTo>
                  <a:pt x="541471" y="546812"/>
                </a:lnTo>
                <a:lnTo>
                  <a:pt x="490299" y="482824"/>
                </a:lnTo>
                <a:lnTo>
                  <a:pt x="474559" y="465372"/>
                </a:lnTo>
                <a:lnTo>
                  <a:pt x="459464" y="459555"/>
                </a:lnTo>
                <a:close/>
              </a:path>
              <a:path w="1570990" h="1536065">
                <a:moveTo>
                  <a:pt x="1177867" y="738779"/>
                </a:moveTo>
                <a:lnTo>
                  <a:pt x="1088136" y="738779"/>
                </a:lnTo>
                <a:lnTo>
                  <a:pt x="1098826" y="750413"/>
                </a:lnTo>
                <a:lnTo>
                  <a:pt x="1125997" y="779499"/>
                </a:lnTo>
                <a:lnTo>
                  <a:pt x="1153626" y="808585"/>
                </a:lnTo>
                <a:lnTo>
                  <a:pt x="1181518" y="831853"/>
                </a:lnTo>
                <a:lnTo>
                  <a:pt x="1209474" y="860939"/>
                </a:lnTo>
                <a:lnTo>
                  <a:pt x="1231455" y="878390"/>
                </a:lnTo>
                <a:lnTo>
                  <a:pt x="1249382" y="884208"/>
                </a:lnTo>
                <a:lnTo>
                  <a:pt x="1264733" y="872573"/>
                </a:lnTo>
                <a:lnTo>
                  <a:pt x="1278989" y="849305"/>
                </a:lnTo>
                <a:lnTo>
                  <a:pt x="1302359" y="796950"/>
                </a:lnTo>
                <a:lnTo>
                  <a:pt x="1232463" y="796950"/>
                </a:lnTo>
                <a:lnTo>
                  <a:pt x="1202282" y="767864"/>
                </a:lnTo>
                <a:lnTo>
                  <a:pt x="1177867" y="738779"/>
                </a:lnTo>
                <a:close/>
              </a:path>
              <a:path w="1570990" h="1536065">
                <a:moveTo>
                  <a:pt x="876534" y="442104"/>
                </a:moveTo>
                <a:lnTo>
                  <a:pt x="809824" y="442104"/>
                </a:lnTo>
                <a:lnTo>
                  <a:pt x="875516" y="657338"/>
                </a:lnTo>
                <a:lnTo>
                  <a:pt x="891328" y="709693"/>
                </a:lnTo>
                <a:lnTo>
                  <a:pt x="907092" y="756230"/>
                </a:lnTo>
                <a:lnTo>
                  <a:pt x="909031" y="767864"/>
                </a:lnTo>
                <a:lnTo>
                  <a:pt x="908123" y="773682"/>
                </a:lnTo>
                <a:lnTo>
                  <a:pt x="903994" y="785316"/>
                </a:lnTo>
                <a:lnTo>
                  <a:pt x="896267" y="791133"/>
                </a:lnTo>
                <a:lnTo>
                  <a:pt x="873824" y="808585"/>
                </a:lnTo>
                <a:lnTo>
                  <a:pt x="851723" y="820219"/>
                </a:lnTo>
                <a:lnTo>
                  <a:pt x="829965" y="837670"/>
                </a:lnTo>
                <a:lnTo>
                  <a:pt x="808550" y="860939"/>
                </a:lnTo>
                <a:lnTo>
                  <a:pt x="798785" y="866756"/>
                </a:lnTo>
                <a:lnTo>
                  <a:pt x="904061" y="866756"/>
                </a:lnTo>
                <a:lnTo>
                  <a:pt x="932729" y="843488"/>
                </a:lnTo>
                <a:lnTo>
                  <a:pt x="1000665" y="843488"/>
                </a:lnTo>
                <a:lnTo>
                  <a:pt x="998967" y="837670"/>
                </a:lnTo>
                <a:lnTo>
                  <a:pt x="998971" y="802767"/>
                </a:lnTo>
                <a:lnTo>
                  <a:pt x="1016202" y="779499"/>
                </a:lnTo>
                <a:lnTo>
                  <a:pt x="1054301" y="744596"/>
                </a:lnTo>
                <a:lnTo>
                  <a:pt x="1067363" y="738779"/>
                </a:lnTo>
                <a:lnTo>
                  <a:pt x="1177867" y="738779"/>
                </a:lnTo>
                <a:lnTo>
                  <a:pt x="1172984" y="732961"/>
                </a:lnTo>
                <a:lnTo>
                  <a:pt x="966881" y="732961"/>
                </a:lnTo>
                <a:lnTo>
                  <a:pt x="952472" y="686424"/>
                </a:lnTo>
                <a:lnTo>
                  <a:pt x="923929" y="593350"/>
                </a:lnTo>
                <a:lnTo>
                  <a:pt x="909787" y="552630"/>
                </a:lnTo>
                <a:lnTo>
                  <a:pt x="895728" y="506092"/>
                </a:lnTo>
                <a:lnTo>
                  <a:pt x="881748" y="459555"/>
                </a:lnTo>
                <a:lnTo>
                  <a:pt x="876534" y="442104"/>
                </a:lnTo>
                <a:close/>
              </a:path>
              <a:path w="1570990" h="1536065">
                <a:moveTo>
                  <a:pt x="1517813" y="232686"/>
                </a:moveTo>
                <a:lnTo>
                  <a:pt x="1499614" y="232686"/>
                </a:lnTo>
                <a:lnTo>
                  <a:pt x="1486463" y="238503"/>
                </a:lnTo>
                <a:lnTo>
                  <a:pt x="1476862" y="250137"/>
                </a:lnTo>
                <a:lnTo>
                  <a:pt x="1469315" y="261772"/>
                </a:lnTo>
                <a:lnTo>
                  <a:pt x="1325724" y="587533"/>
                </a:lnTo>
                <a:lnTo>
                  <a:pt x="1302902" y="639887"/>
                </a:lnTo>
                <a:lnTo>
                  <a:pt x="1279825" y="692241"/>
                </a:lnTo>
                <a:lnTo>
                  <a:pt x="1256382" y="744596"/>
                </a:lnTo>
                <a:lnTo>
                  <a:pt x="1232463" y="796950"/>
                </a:lnTo>
                <a:lnTo>
                  <a:pt x="1302359" y="796950"/>
                </a:lnTo>
                <a:lnTo>
                  <a:pt x="1527754" y="290857"/>
                </a:lnTo>
                <a:lnTo>
                  <a:pt x="1534087" y="273406"/>
                </a:lnTo>
                <a:lnTo>
                  <a:pt x="1536812" y="261772"/>
                </a:lnTo>
                <a:lnTo>
                  <a:pt x="1532522" y="244320"/>
                </a:lnTo>
                <a:lnTo>
                  <a:pt x="1517813" y="232686"/>
                </a:lnTo>
                <a:close/>
              </a:path>
              <a:path w="1570990" h="1536065">
                <a:moveTo>
                  <a:pt x="1082392" y="657338"/>
                </a:moveTo>
                <a:lnTo>
                  <a:pt x="1064599" y="657338"/>
                </a:lnTo>
                <a:lnTo>
                  <a:pt x="1045471" y="674790"/>
                </a:lnTo>
                <a:lnTo>
                  <a:pt x="1026932" y="686424"/>
                </a:lnTo>
                <a:lnTo>
                  <a:pt x="1007590" y="703876"/>
                </a:lnTo>
                <a:lnTo>
                  <a:pt x="987541" y="715510"/>
                </a:lnTo>
                <a:lnTo>
                  <a:pt x="966881" y="732961"/>
                </a:lnTo>
                <a:lnTo>
                  <a:pt x="1172984" y="732961"/>
                </a:lnTo>
                <a:lnTo>
                  <a:pt x="1144536" y="709693"/>
                </a:lnTo>
                <a:lnTo>
                  <a:pt x="1116900" y="680607"/>
                </a:lnTo>
                <a:lnTo>
                  <a:pt x="1099582" y="663156"/>
                </a:lnTo>
                <a:lnTo>
                  <a:pt x="1082392" y="657338"/>
                </a:lnTo>
                <a:close/>
              </a:path>
              <a:path w="1570990" h="1536065">
                <a:moveTo>
                  <a:pt x="834975" y="331578"/>
                </a:moveTo>
                <a:lnTo>
                  <a:pt x="806591" y="331578"/>
                </a:lnTo>
                <a:lnTo>
                  <a:pt x="795979" y="337395"/>
                </a:lnTo>
                <a:lnTo>
                  <a:pt x="787997" y="349029"/>
                </a:lnTo>
                <a:lnTo>
                  <a:pt x="781197" y="360663"/>
                </a:lnTo>
                <a:lnTo>
                  <a:pt x="758645" y="401383"/>
                </a:lnTo>
                <a:lnTo>
                  <a:pt x="736024" y="447921"/>
                </a:lnTo>
                <a:lnTo>
                  <a:pt x="667844" y="570081"/>
                </a:lnTo>
                <a:lnTo>
                  <a:pt x="657246" y="593350"/>
                </a:lnTo>
                <a:lnTo>
                  <a:pt x="646296" y="610801"/>
                </a:lnTo>
                <a:lnTo>
                  <a:pt x="634899" y="634070"/>
                </a:lnTo>
                <a:lnTo>
                  <a:pt x="622959" y="651521"/>
                </a:lnTo>
                <a:lnTo>
                  <a:pt x="698113" y="651521"/>
                </a:lnTo>
                <a:lnTo>
                  <a:pt x="717250" y="616618"/>
                </a:lnTo>
                <a:lnTo>
                  <a:pt x="739766" y="575898"/>
                </a:lnTo>
                <a:lnTo>
                  <a:pt x="809824" y="442104"/>
                </a:lnTo>
                <a:lnTo>
                  <a:pt x="876534" y="442104"/>
                </a:lnTo>
                <a:lnTo>
                  <a:pt x="867843" y="413018"/>
                </a:lnTo>
                <a:lnTo>
                  <a:pt x="854011" y="366480"/>
                </a:lnTo>
                <a:lnTo>
                  <a:pt x="849632" y="354846"/>
                </a:lnTo>
                <a:lnTo>
                  <a:pt x="843855" y="343212"/>
                </a:lnTo>
                <a:lnTo>
                  <a:pt x="834975" y="331578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12598" y="8571001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87102" y="9112170"/>
            <a:ext cx="1568450" cy="1576705"/>
          </a:xfrm>
          <a:custGeom>
            <a:avLst/>
            <a:gdLst/>
            <a:ahLst/>
            <a:cxnLst/>
            <a:rect l="l" t="t" r="r" b="b"/>
            <a:pathLst>
              <a:path w="1568450" h="1576704">
                <a:moveTo>
                  <a:pt x="503567" y="0"/>
                </a:moveTo>
                <a:lnTo>
                  <a:pt x="440681" y="30616"/>
                </a:lnTo>
                <a:lnTo>
                  <a:pt x="396872" y="56528"/>
                </a:lnTo>
                <a:lnTo>
                  <a:pt x="355267" y="83978"/>
                </a:lnTo>
                <a:lnTo>
                  <a:pt x="315881" y="112978"/>
                </a:lnTo>
                <a:lnTo>
                  <a:pt x="278733" y="143543"/>
                </a:lnTo>
                <a:lnTo>
                  <a:pt x="243838" y="175685"/>
                </a:lnTo>
                <a:lnTo>
                  <a:pt x="211214" y="209416"/>
                </a:lnTo>
                <a:lnTo>
                  <a:pt x="180878" y="244750"/>
                </a:lnTo>
                <a:lnTo>
                  <a:pt x="152847" y="281700"/>
                </a:lnTo>
                <a:lnTo>
                  <a:pt x="127138" y="320277"/>
                </a:lnTo>
                <a:lnTo>
                  <a:pt x="103768" y="360497"/>
                </a:lnTo>
                <a:lnTo>
                  <a:pt x="82754" y="402371"/>
                </a:lnTo>
                <a:lnTo>
                  <a:pt x="64113" y="445912"/>
                </a:lnTo>
                <a:lnTo>
                  <a:pt x="47863" y="491133"/>
                </a:lnTo>
                <a:lnTo>
                  <a:pt x="34019" y="538047"/>
                </a:lnTo>
                <a:lnTo>
                  <a:pt x="22600" y="586667"/>
                </a:lnTo>
                <a:lnTo>
                  <a:pt x="13622" y="637006"/>
                </a:lnTo>
                <a:lnTo>
                  <a:pt x="7102" y="689077"/>
                </a:lnTo>
                <a:lnTo>
                  <a:pt x="6703" y="695991"/>
                </a:lnTo>
                <a:lnTo>
                  <a:pt x="6125" y="702897"/>
                </a:lnTo>
                <a:lnTo>
                  <a:pt x="4260" y="709469"/>
                </a:lnTo>
                <a:lnTo>
                  <a:pt x="0" y="715382"/>
                </a:lnTo>
                <a:lnTo>
                  <a:pt x="0" y="787811"/>
                </a:lnTo>
                <a:lnTo>
                  <a:pt x="7667" y="830914"/>
                </a:lnTo>
                <a:lnTo>
                  <a:pt x="13772" y="874291"/>
                </a:lnTo>
                <a:lnTo>
                  <a:pt x="20747" y="917528"/>
                </a:lnTo>
                <a:lnTo>
                  <a:pt x="31022" y="960209"/>
                </a:lnTo>
                <a:lnTo>
                  <a:pt x="47832" y="1011505"/>
                </a:lnTo>
                <a:lnTo>
                  <a:pt x="66661" y="1060575"/>
                </a:lnTo>
                <a:lnTo>
                  <a:pt x="87505" y="1107426"/>
                </a:lnTo>
                <a:lnTo>
                  <a:pt x="110358" y="1152065"/>
                </a:lnTo>
                <a:lnTo>
                  <a:pt x="135214" y="1194499"/>
                </a:lnTo>
                <a:lnTo>
                  <a:pt x="162070" y="1234735"/>
                </a:lnTo>
                <a:lnTo>
                  <a:pt x="190918" y="1272781"/>
                </a:lnTo>
                <a:lnTo>
                  <a:pt x="221755" y="1308642"/>
                </a:lnTo>
                <a:lnTo>
                  <a:pt x="254574" y="1342327"/>
                </a:lnTo>
                <a:lnTo>
                  <a:pt x="289371" y="1373842"/>
                </a:lnTo>
                <a:lnTo>
                  <a:pt x="326140" y="1403194"/>
                </a:lnTo>
                <a:lnTo>
                  <a:pt x="364876" y="1430390"/>
                </a:lnTo>
                <a:lnTo>
                  <a:pt x="405574" y="1455438"/>
                </a:lnTo>
                <a:lnTo>
                  <a:pt x="448229" y="1478344"/>
                </a:lnTo>
                <a:lnTo>
                  <a:pt x="492834" y="1499115"/>
                </a:lnTo>
                <a:lnTo>
                  <a:pt x="539386" y="1517758"/>
                </a:lnTo>
                <a:lnTo>
                  <a:pt x="587879" y="1534281"/>
                </a:lnTo>
                <a:lnTo>
                  <a:pt x="638307" y="1548690"/>
                </a:lnTo>
                <a:lnTo>
                  <a:pt x="690665" y="1560993"/>
                </a:lnTo>
                <a:lnTo>
                  <a:pt x="744133" y="1566372"/>
                </a:lnTo>
                <a:lnTo>
                  <a:pt x="770740" y="1569312"/>
                </a:lnTo>
                <a:lnTo>
                  <a:pt x="796723" y="1576490"/>
                </a:lnTo>
                <a:lnTo>
                  <a:pt x="869153" y="1576490"/>
                </a:lnTo>
                <a:lnTo>
                  <a:pt x="973529" y="1559986"/>
                </a:lnTo>
                <a:lnTo>
                  <a:pt x="1025456" y="1550287"/>
                </a:lnTo>
                <a:lnTo>
                  <a:pt x="1076697" y="1536794"/>
                </a:lnTo>
                <a:lnTo>
                  <a:pt x="1124841" y="1520111"/>
                </a:lnTo>
                <a:lnTo>
                  <a:pt x="1171150" y="1501178"/>
                </a:lnTo>
                <a:lnTo>
                  <a:pt x="1215632" y="1480000"/>
                </a:lnTo>
                <a:lnTo>
                  <a:pt x="1258295" y="1456581"/>
                </a:lnTo>
                <a:lnTo>
                  <a:pt x="1299146" y="1430922"/>
                </a:lnTo>
                <a:lnTo>
                  <a:pt x="1338192" y="1403029"/>
                </a:lnTo>
                <a:lnTo>
                  <a:pt x="1375441" y="1372905"/>
                </a:lnTo>
                <a:lnTo>
                  <a:pt x="1410899" y="1340554"/>
                </a:lnTo>
                <a:lnTo>
                  <a:pt x="1444574" y="1305978"/>
                </a:lnTo>
                <a:lnTo>
                  <a:pt x="1476474" y="1269182"/>
                </a:lnTo>
                <a:lnTo>
                  <a:pt x="1506605" y="1230169"/>
                </a:lnTo>
                <a:lnTo>
                  <a:pt x="1534976" y="1188944"/>
                </a:lnTo>
                <a:lnTo>
                  <a:pt x="1561592" y="1145508"/>
                </a:lnTo>
                <a:lnTo>
                  <a:pt x="1568264" y="1128314"/>
                </a:lnTo>
                <a:lnTo>
                  <a:pt x="1565608" y="1117257"/>
                </a:lnTo>
                <a:lnTo>
                  <a:pt x="1556292" y="1109704"/>
                </a:lnTo>
                <a:lnTo>
                  <a:pt x="863260" y="766701"/>
                </a:lnTo>
                <a:lnTo>
                  <a:pt x="849182" y="758439"/>
                </a:lnTo>
                <a:lnTo>
                  <a:pt x="821219" y="722188"/>
                </a:lnTo>
                <a:lnTo>
                  <a:pt x="570990" y="118436"/>
                </a:lnTo>
                <a:lnTo>
                  <a:pt x="532712" y="25461"/>
                </a:lnTo>
                <a:lnTo>
                  <a:pt x="524788" y="9725"/>
                </a:lnTo>
                <a:lnTo>
                  <a:pt x="515672" y="1201"/>
                </a:lnTo>
                <a:lnTo>
                  <a:pt x="503567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272243" y="9062458"/>
            <a:ext cx="826135" cy="1098550"/>
          </a:xfrm>
          <a:custGeom>
            <a:avLst/>
            <a:gdLst/>
            <a:ahLst/>
            <a:cxnLst/>
            <a:rect l="l" t="t" r="r" b="b"/>
            <a:pathLst>
              <a:path w="826134" h="1098550">
                <a:moveTo>
                  <a:pt x="357256" y="0"/>
                </a:moveTo>
                <a:lnTo>
                  <a:pt x="348272" y="70"/>
                </a:lnTo>
                <a:lnTo>
                  <a:pt x="341125" y="5600"/>
                </a:lnTo>
                <a:lnTo>
                  <a:pt x="334517" y="16900"/>
                </a:lnTo>
                <a:lnTo>
                  <a:pt x="203638" y="292303"/>
                </a:lnTo>
                <a:lnTo>
                  <a:pt x="6127" y="704832"/>
                </a:lnTo>
                <a:lnTo>
                  <a:pt x="84" y="720715"/>
                </a:lnTo>
                <a:lnTo>
                  <a:pt x="0" y="733264"/>
                </a:lnTo>
                <a:lnTo>
                  <a:pt x="7010" y="743737"/>
                </a:lnTo>
                <a:lnTo>
                  <a:pt x="22252" y="753393"/>
                </a:lnTo>
                <a:lnTo>
                  <a:pt x="708898" y="1093761"/>
                </a:lnTo>
                <a:lnTo>
                  <a:pt x="721542" y="1098478"/>
                </a:lnTo>
                <a:lnTo>
                  <a:pt x="730904" y="1097928"/>
                </a:lnTo>
                <a:lnTo>
                  <a:pt x="758934" y="1047776"/>
                </a:lnTo>
                <a:lnTo>
                  <a:pt x="783513" y="980030"/>
                </a:lnTo>
                <a:lnTo>
                  <a:pt x="804299" y="902761"/>
                </a:lnTo>
                <a:lnTo>
                  <a:pt x="811244" y="859507"/>
                </a:lnTo>
                <a:lnTo>
                  <a:pt x="817514" y="816162"/>
                </a:lnTo>
                <a:lnTo>
                  <a:pt x="825596" y="773142"/>
                </a:lnTo>
                <a:lnTo>
                  <a:pt x="825596" y="700713"/>
                </a:lnTo>
                <a:lnTo>
                  <a:pt x="818191" y="676816"/>
                </a:lnTo>
                <a:lnTo>
                  <a:pt x="815210" y="652230"/>
                </a:lnTo>
                <a:lnTo>
                  <a:pt x="810809" y="602682"/>
                </a:lnTo>
                <a:lnTo>
                  <a:pt x="800110" y="552787"/>
                </a:lnTo>
                <a:lnTo>
                  <a:pt x="787129" y="504599"/>
                </a:lnTo>
                <a:lnTo>
                  <a:pt x="771872" y="458111"/>
                </a:lnTo>
                <a:lnTo>
                  <a:pt x="754347" y="413317"/>
                </a:lnTo>
                <a:lnTo>
                  <a:pt x="734558" y="370207"/>
                </a:lnTo>
                <a:lnTo>
                  <a:pt x="712513" y="328776"/>
                </a:lnTo>
                <a:lnTo>
                  <a:pt x="688218" y="289014"/>
                </a:lnTo>
                <a:lnTo>
                  <a:pt x="661679" y="250916"/>
                </a:lnTo>
                <a:lnTo>
                  <a:pt x="632904" y="214472"/>
                </a:lnTo>
                <a:lnTo>
                  <a:pt x="601898" y="179676"/>
                </a:lnTo>
                <a:lnTo>
                  <a:pt x="568667" y="146521"/>
                </a:lnTo>
                <a:lnTo>
                  <a:pt x="533218" y="114997"/>
                </a:lnTo>
                <a:lnTo>
                  <a:pt x="495558" y="85099"/>
                </a:lnTo>
                <a:lnTo>
                  <a:pt x="455693" y="56819"/>
                </a:lnTo>
                <a:lnTo>
                  <a:pt x="413630" y="30148"/>
                </a:lnTo>
                <a:lnTo>
                  <a:pt x="369374" y="5080"/>
                </a:lnTo>
                <a:lnTo>
                  <a:pt x="357256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77188" y="8877922"/>
            <a:ext cx="654050" cy="824865"/>
          </a:xfrm>
          <a:custGeom>
            <a:avLst/>
            <a:gdLst/>
            <a:ahLst/>
            <a:cxnLst/>
            <a:rect l="l" t="t" r="r" b="b"/>
            <a:pathLst>
              <a:path w="654050" h="824865">
                <a:moveTo>
                  <a:pt x="343449" y="0"/>
                </a:moveTo>
                <a:lnTo>
                  <a:pt x="271020" y="0"/>
                </a:lnTo>
                <a:lnTo>
                  <a:pt x="264037" y="4528"/>
                </a:lnTo>
                <a:lnTo>
                  <a:pt x="256424" y="6494"/>
                </a:lnTo>
                <a:lnTo>
                  <a:pt x="248495" y="7014"/>
                </a:lnTo>
                <a:lnTo>
                  <a:pt x="240567" y="7207"/>
                </a:lnTo>
                <a:lnTo>
                  <a:pt x="185548" y="12735"/>
                </a:lnTo>
                <a:lnTo>
                  <a:pt x="131504" y="22832"/>
                </a:lnTo>
                <a:lnTo>
                  <a:pt x="78153" y="36309"/>
                </a:lnTo>
                <a:lnTo>
                  <a:pt x="25216" y="51982"/>
                </a:lnTo>
                <a:lnTo>
                  <a:pt x="0" y="77379"/>
                </a:lnTo>
                <a:lnTo>
                  <a:pt x="4966" y="94075"/>
                </a:lnTo>
                <a:lnTo>
                  <a:pt x="24012" y="139369"/>
                </a:lnTo>
                <a:lnTo>
                  <a:pt x="42986" y="184693"/>
                </a:lnTo>
                <a:lnTo>
                  <a:pt x="80760" y="275416"/>
                </a:lnTo>
                <a:lnTo>
                  <a:pt x="230928" y="638694"/>
                </a:lnTo>
                <a:lnTo>
                  <a:pt x="249574" y="683409"/>
                </a:lnTo>
                <a:lnTo>
                  <a:pt x="309064" y="824483"/>
                </a:lnTo>
                <a:lnTo>
                  <a:pt x="561503" y="295639"/>
                </a:lnTo>
                <a:lnTo>
                  <a:pt x="625308" y="162975"/>
                </a:lnTo>
                <a:lnTo>
                  <a:pt x="646668" y="118798"/>
                </a:lnTo>
                <a:lnTo>
                  <a:pt x="653675" y="99919"/>
                </a:lnTo>
                <a:lnTo>
                  <a:pt x="653466" y="85198"/>
                </a:lnTo>
                <a:lnTo>
                  <a:pt x="516213" y="30563"/>
                </a:lnTo>
                <a:lnTo>
                  <a:pt x="473549" y="19917"/>
                </a:lnTo>
                <a:lnTo>
                  <a:pt x="430186" y="13244"/>
                </a:lnTo>
                <a:lnTo>
                  <a:pt x="386646" y="7589"/>
                </a:lnTo>
                <a:lnTo>
                  <a:pt x="343449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12598" y="8571001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994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55886" y="375659"/>
            <a:ext cx="8235315" cy="2882104"/>
          </a:xfrm>
          <a:custGeom>
            <a:avLst/>
            <a:gdLst/>
            <a:ahLst/>
            <a:cxnLst/>
            <a:rect l="l" t="t" r="r" b="b"/>
            <a:pathLst>
              <a:path w="8235315" h="2199005">
                <a:moveTo>
                  <a:pt x="0" y="2198885"/>
                </a:moveTo>
                <a:lnTo>
                  <a:pt x="8234938" y="2198885"/>
                </a:lnTo>
                <a:lnTo>
                  <a:pt x="8234938" y="0"/>
                </a:lnTo>
                <a:lnTo>
                  <a:pt x="0" y="0"/>
                </a:lnTo>
                <a:lnTo>
                  <a:pt x="0" y="2198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021" y="391333"/>
            <a:ext cx="4942205" cy="341122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4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Abstract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297180" lvl="0" indent="-104775" algn="l" defTabSz="914400" rtl="0" eaLnBrk="1" fontAlgn="auto" latinLnBrk="0" hangingPunct="1">
              <a:lnSpc>
                <a:spcPts val="14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Nequi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intem consequiasin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eos nobis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abore volorest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 ditinci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ommo-  luptatur sequi unt,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eicienime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ped eum sitae inumqui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tempora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 verum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quae.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Itaerum, audistiam conet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</a:t>
            </a:r>
            <a:r>
              <a:rPr kumimoji="0" sz="115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volorit.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297180" lvl="0" indent="-104775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 iAximinus aut velit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quunt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exerspi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demque pos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eritatiae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dessi omnimaion culpa dolor simus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archili gnistiatium eum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ut es-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totaquam,On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ped quae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 restiur reped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harum</a:t>
            </a:r>
            <a:r>
              <a:rPr kumimoji="0" sz="1150" b="0" i="0" u="none" strike="noStrike" kern="1200" cap="none" spc="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262255" lvl="0" indent="-104775" algn="just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Nem voluptio consed evelicae.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quam net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anis sin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 erovit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voloruptae laut que ilibuscidel ius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aceatum,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porum lam harum ve-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riasit magnis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sinvel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inctus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repra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simini iusae.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Illa</a:t>
            </a:r>
            <a:r>
              <a:rPr kumimoji="0" sz="1150" b="0" i="0" u="none" strike="noStrike" kern="1200" cap="none" spc="1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nat.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431165" lvl="0" indent="-104775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Otam,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beriandest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rera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conse porios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aperio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minimporror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mosantPorae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volecum facessimus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vent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labo.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Equiatu</a:t>
            </a:r>
            <a:r>
              <a:rPr kumimoji="0" sz="1150" b="0" i="0" u="none" strike="noStrike" kern="1200" cap="none" spc="1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samend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021" y="4143945"/>
            <a:ext cx="4942205" cy="342519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628139" marR="0" lvl="0" indent="0" algn="l" defTabSz="914400" rtl="0" eaLnBrk="1" fontAlgn="auto" latinLnBrk="0" hangingPunct="1">
              <a:lnSpc>
                <a:spcPct val="100000"/>
              </a:lnSpc>
              <a:spcBef>
                <a:spcPts val="14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Introduction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283210" lvl="0" indent="-104775" algn="l" defTabSz="914400" rtl="0" eaLnBrk="1" fontAlgn="auto" latinLnBrk="0" hangingPunct="1">
              <a:lnSpc>
                <a:spcPts val="14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veraepudit, que volorem etum fugit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volute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magnam que et, si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pel-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loribus 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occati remporis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doluptur? Elendesedit eiusciminus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abor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aliqui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optat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earum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ist ut repe ent labo. Em que voluptatur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solo mo quam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elest, qui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aces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eate</a:t>
            </a:r>
            <a:r>
              <a:rPr kumimoji="0" sz="1150" b="0" i="0" u="none" strike="noStrike" kern="1200" cap="none" spc="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labo.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259715" lvl="0" indent="-104775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Sed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moditNum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hitatquate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 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ium quiandit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et quid  maxim faccus senihiliquia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veruptam, sit laborporest omnimus  parcipidi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cusda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comnimpe di niant doles aspictotatum se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 corem  excearum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seque sed quamet is raes restrum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event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quas asitate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volor-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duntios magnature volupti temqui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vendit autem nam commol-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orae</a:t>
            </a:r>
            <a:r>
              <a:rPr kumimoji="0" sz="115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laborat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368935" lvl="0" indent="-104775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intur?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Quiae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odiatiberrum everibusam alicae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delessit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a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ipsanditVelestiist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hil idio. Ebis quosandae sam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faccatu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mquam,</a:t>
            </a:r>
            <a:r>
              <a:rPr kumimoji="0" sz="115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sap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021" y="7910527"/>
            <a:ext cx="4942205" cy="6802953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283335" marR="0" lvl="0" indent="0" algn="l" defTabSz="914400" rtl="0" eaLnBrk="1" fontAlgn="auto" latinLnBrk="0" hangingPunct="1">
              <a:lnSpc>
                <a:spcPct val="100000"/>
              </a:lnSpc>
              <a:spcBef>
                <a:spcPts val="14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Literature</a:t>
            </a:r>
            <a:r>
              <a:rPr kumimoji="0" sz="2550" b="1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293370" lvl="0" indent="0" algn="just" defTabSz="914400" rtl="0" eaLnBrk="1" fontAlgn="auto" latinLnBrk="0" hangingPunct="1">
              <a:lnSpc>
                <a:spcPts val="14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Os es sit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faccae. Lorpora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pori aut omnit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quati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volupta eptatur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sper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estiatum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iliqui dolorio reicipsaerum hiliaes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rectur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odiciis molor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asserferum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solut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eum et vendandis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occume sit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omnimus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arit eos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qui sequamet lam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</a:t>
            </a:r>
            <a:r>
              <a:rPr kumimoji="0" sz="115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267970" lvl="0" indent="0" algn="just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Lorpostis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ipisci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dolupta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dolorporum quibus nonsenis dolorit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atiunto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be-  rum ario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berio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vid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quo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tota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vercillab illis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ipiet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voluNum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dolupic te dun-  diae poribus,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ipsum audantus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vollam, que lam ideris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 elibus do-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luptat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alissit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ant.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338455" lvl="0" indent="0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Cerumqui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verrorum 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blandaepero offictur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renis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quia  </a:t>
            </a:r>
            <a:r>
              <a:rPr kumimoji="0" sz="115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eariatur,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ped que aborum endis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dolesti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usciducit 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berro  bla non nobis rem.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eum non plicimo occus di repedit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re, tem </a:t>
            </a:r>
            <a:r>
              <a:rPr kumimoji="0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hi-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283845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tias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et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arcidebis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deliqui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dus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dit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cum </a:t>
            </a:r>
            <a:r>
              <a:rPr kumimoji="0" sz="115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faceat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alisim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venist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volupta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tioneErepratur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resequis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ipsapienda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inusdam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resequossi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occus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molup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tam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nonse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qui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bla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volupti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ex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adi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conet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perum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dolla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niment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  el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intiandae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sanisit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esequat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iundenis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dolorit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idelique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et,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</a:t>
            </a:r>
            <a:r>
              <a:rPr kumimoji="0" sz="115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exeri</a:t>
            </a:r>
            <a:br>
              <a:rPr kumimoji="0" lang="en-US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endParaRPr kumimoji="0" lang="en-US" sz="1150" b="0" i="0" u="none" strike="noStrike" kern="1200" cap="none" spc="-1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338455" lvl="0">
              <a:lnSpc>
                <a:spcPts val="1430"/>
              </a:lnSpc>
              <a:spcBef>
                <a:spcPts val="615"/>
              </a:spcBef>
              <a:defRPr/>
            </a:pP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Cerumqui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verrorum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et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qui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blandaepero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offictur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sus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renis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poris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et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quia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 </a:t>
            </a:r>
            <a:r>
              <a:rPr lang="en-US" sz="1150" spc="-20" dirty="0" err="1">
                <a:solidFill>
                  <a:prstClr val="black"/>
                </a:solidFill>
                <a:cs typeface="Calibri"/>
              </a:rPr>
              <a:t>eariatur</a:t>
            </a:r>
            <a:r>
              <a:rPr lang="en-US" sz="1150" spc="-20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1150" spc="-15" dirty="0" err="1">
                <a:solidFill>
                  <a:prstClr val="black"/>
                </a:solidFill>
                <a:cs typeface="Calibri"/>
              </a:rPr>
              <a:t>te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ped que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aborum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endis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dolesti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usciducit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as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mo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quo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berro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bla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non nobis rem.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Pis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eum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non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plicimo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occus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di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repedit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aut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re,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tem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hi-</a:t>
            </a:r>
            <a:endParaRPr lang="en-US" sz="1150" dirty="0">
              <a:solidFill>
                <a:prstClr val="black"/>
              </a:solidFill>
              <a:cs typeface="Calibri"/>
            </a:endParaRPr>
          </a:p>
          <a:p>
            <a:pPr marL="261620" marR="283845" lvl="0">
              <a:lnSpc>
                <a:spcPts val="1430"/>
              </a:lnSpc>
              <a:defRPr/>
            </a:pP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tias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et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arcidebis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deliqui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dus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aut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volo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cum </a:t>
            </a:r>
            <a:r>
              <a:rPr lang="en-US" sz="1150" spc="-15" dirty="0" err="1">
                <a:solidFill>
                  <a:prstClr val="black"/>
                </a:solidFill>
                <a:cs typeface="Calibri"/>
              </a:rPr>
              <a:t>faceat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alisim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venist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volupta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tioneErepratur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resequis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ipsapienda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inusdam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resequossi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occus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molup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- 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tam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nonse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qui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bla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volupti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to ex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et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adi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conet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perum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dolla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niment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esti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del  el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intiandae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qui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sanisit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et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esequat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iundenis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dolorit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idelique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et, 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ex</a:t>
            </a:r>
            <a:r>
              <a:rPr lang="en-US" sz="1150" spc="14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5" dirty="0" err="1">
                <a:solidFill>
                  <a:prstClr val="black"/>
                </a:solidFill>
                <a:cs typeface="Calibri"/>
              </a:rPr>
              <a:t>exeri</a:t>
            </a:r>
            <a:br>
              <a:rPr lang="en-US" sz="1150" spc="-15" dirty="0">
                <a:solidFill>
                  <a:prstClr val="black"/>
                </a:solidFill>
                <a:cs typeface="Calibri"/>
              </a:rPr>
            </a:br>
            <a:endParaRPr lang="en-US" sz="1150" dirty="0">
              <a:solidFill>
                <a:prstClr val="black"/>
              </a:solidFill>
              <a:cs typeface="Calibri"/>
            </a:endParaRPr>
          </a:p>
          <a:p>
            <a:pPr marL="261620" marR="338455" lvl="0">
              <a:lnSpc>
                <a:spcPts val="1430"/>
              </a:lnSpc>
              <a:spcBef>
                <a:spcPts val="615"/>
              </a:spcBef>
              <a:defRPr/>
            </a:pP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Cerumqui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verrorum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et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qui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blandaepero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offictur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sus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renis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poris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et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quia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 </a:t>
            </a:r>
            <a:r>
              <a:rPr lang="en-US" sz="1150" spc="-20" dirty="0" err="1">
                <a:solidFill>
                  <a:prstClr val="black"/>
                </a:solidFill>
                <a:cs typeface="Calibri"/>
              </a:rPr>
              <a:t>eariatur</a:t>
            </a:r>
            <a:r>
              <a:rPr lang="en-US" sz="1150" spc="-20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1150" spc="-15" dirty="0" err="1">
                <a:solidFill>
                  <a:prstClr val="black"/>
                </a:solidFill>
                <a:cs typeface="Calibri"/>
              </a:rPr>
              <a:t>te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ped que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aborum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endis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dolesti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usciducit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as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mo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quo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berro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bla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non nobis rem.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Pis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eum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non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plicimo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occus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di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repedit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aut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re,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tem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hi-</a:t>
            </a:r>
            <a:endParaRPr lang="en-US" sz="1150" dirty="0">
              <a:solidFill>
                <a:prstClr val="black"/>
              </a:solidFill>
              <a:cs typeface="Calibri"/>
            </a:endParaRPr>
          </a:p>
          <a:p>
            <a:pPr marL="261620" marR="283845" lvl="0">
              <a:lnSpc>
                <a:spcPts val="1430"/>
              </a:lnSpc>
              <a:defRPr/>
            </a:pP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tias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et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arcidebis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deliqui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dus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aut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volo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cum </a:t>
            </a:r>
            <a:r>
              <a:rPr lang="en-US" sz="1150" spc="-15" dirty="0" err="1">
                <a:solidFill>
                  <a:prstClr val="black"/>
                </a:solidFill>
                <a:cs typeface="Calibri"/>
              </a:rPr>
              <a:t>faceat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alisim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venist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volupta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tioneErepratur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resequis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ipsapienda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inusdam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resequossi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occus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molup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- 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tam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nonse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qui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bla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volupti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to ex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et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adi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conet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perum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dolla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niment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esti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del  el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intiandae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qui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sanisit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et </a:t>
            </a:r>
            <a:r>
              <a:rPr lang="en-US" sz="1150" spc="-10" dirty="0" err="1">
                <a:solidFill>
                  <a:prstClr val="black"/>
                </a:solidFill>
                <a:cs typeface="Calibri"/>
              </a:rPr>
              <a:t>esequat</a:t>
            </a:r>
            <a:r>
              <a:rPr lang="en-US" sz="1150" spc="-1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iundenis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dolorit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5" dirty="0" err="1">
                <a:solidFill>
                  <a:prstClr val="black"/>
                </a:solidFill>
                <a:cs typeface="Calibri"/>
              </a:rPr>
              <a:t>idelique</a:t>
            </a:r>
            <a:r>
              <a:rPr lang="en-US" sz="1150" spc="-5" dirty="0">
                <a:solidFill>
                  <a:prstClr val="black"/>
                </a:solidFill>
                <a:cs typeface="Calibri"/>
              </a:rPr>
              <a:t> et, 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ex</a:t>
            </a:r>
            <a:r>
              <a:rPr lang="en-US" sz="1150" spc="14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150" spc="-15" dirty="0">
                <a:solidFill>
                  <a:prstClr val="black"/>
                </a:solidFill>
                <a:cs typeface="Calibri"/>
              </a:rPr>
              <a:t>exe.</a:t>
            </a:r>
            <a:br>
              <a:rPr kumimoji="0" lang="en-US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826774" y="393914"/>
            <a:ext cx="4979035" cy="1857375"/>
          </a:xfrm>
          <a:custGeom>
            <a:avLst/>
            <a:gdLst/>
            <a:ahLst/>
            <a:cxnLst/>
            <a:rect l="l" t="t" r="r" b="b"/>
            <a:pathLst>
              <a:path w="4979034" h="1857375">
                <a:moveTo>
                  <a:pt x="0" y="1857325"/>
                </a:moveTo>
                <a:lnTo>
                  <a:pt x="4978493" y="1857325"/>
                </a:lnTo>
                <a:lnTo>
                  <a:pt x="4978493" y="0"/>
                </a:lnTo>
                <a:lnTo>
                  <a:pt x="0" y="0"/>
                </a:lnTo>
                <a:lnTo>
                  <a:pt x="0" y="1857325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075845" y="576157"/>
            <a:ext cx="4399280" cy="1388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304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Conclusion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16839" marR="34925" lvl="0" indent="-104139" algn="l" defTabSz="914400" rtl="0" eaLnBrk="1" fontAlgn="auto" latinLnBrk="0" hangingPunct="1">
              <a:lnSpc>
                <a:spcPts val="14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17475" algn="l"/>
              </a:tabLst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Apic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torrum inus 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eos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quat asinto dolo beribus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vendelest, conse-  quo maximi, ut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hicipient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aped</a:t>
            </a:r>
            <a:r>
              <a:rPr kumimoji="0" sz="115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quae.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16839" marR="5080" lvl="0" indent="-104139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17475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Occum raes ipsant. Agnatus disquid ulles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etur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soluptat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inulpa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quos id minturem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provid ut maiorep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erumquam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quaepro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</a:t>
            </a:r>
            <a:r>
              <a:rPr kumimoji="0" sz="1150" b="0" i="0" u="none" strike="noStrike" kern="1200" cap="none" spc="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826774" y="2507195"/>
            <a:ext cx="4979035" cy="2395855"/>
          </a:xfrm>
          <a:custGeom>
            <a:avLst/>
            <a:gdLst/>
            <a:ahLst/>
            <a:cxnLst/>
            <a:rect l="l" t="t" r="r" b="b"/>
            <a:pathLst>
              <a:path w="4979034" h="2395854">
                <a:moveTo>
                  <a:pt x="0" y="2395244"/>
                </a:moveTo>
                <a:lnTo>
                  <a:pt x="4978493" y="2395244"/>
                </a:lnTo>
                <a:lnTo>
                  <a:pt x="4978493" y="0"/>
                </a:lnTo>
                <a:lnTo>
                  <a:pt x="0" y="0"/>
                </a:lnTo>
                <a:lnTo>
                  <a:pt x="0" y="239524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75845" y="2689438"/>
            <a:ext cx="4452620" cy="1932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97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Limitations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16839" marR="5080" lvl="0" indent="-104139" algn="l" defTabSz="914400" rtl="0" eaLnBrk="1" fontAlgn="auto" latinLnBrk="0" hangingPunct="1">
              <a:lnSpc>
                <a:spcPts val="14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17475" algn="l"/>
              </a:tabLst>
              <a:defRPr/>
            </a:pPr>
            <a:r>
              <a:rPr kumimoji="0" sz="115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Tectur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samus, occum quamus, sus illitibus, solori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rero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dolorerum,  volupiti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quaescipisi ulpa. Hil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 velligendus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nam,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ipsapelest, tem fuga.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 Nam volorit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estiorrum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vellam,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nonsectus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apientur  sequamet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volut pre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nus, alique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evere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volorerrum eum quisquuntion  nos solorum quo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idunto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dolorit mo</a:t>
            </a:r>
            <a:r>
              <a:rPr kumimoji="0" sz="11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16839" marR="189865" lvl="0" indent="-104139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17475" algn="l"/>
              </a:tabLst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expeditatem audant renim essunte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occuscia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vellestio </a:t>
            </a:r>
            <a:r>
              <a:rPr kumimoji="0" sz="115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totatur,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volest volum</a:t>
            </a:r>
            <a:r>
              <a:rPr kumimoji="0" sz="115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826774" y="7371502"/>
            <a:ext cx="4979035" cy="7330440"/>
          </a:xfrm>
          <a:custGeom>
            <a:avLst/>
            <a:gdLst/>
            <a:ahLst/>
            <a:cxnLst/>
            <a:rect l="l" t="t" r="r" b="b"/>
            <a:pathLst>
              <a:path w="4979034" h="7330440">
                <a:moveTo>
                  <a:pt x="0" y="7330254"/>
                </a:moveTo>
                <a:lnTo>
                  <a:pt x="4978493" y="7330254"/>
                </a:lnTo>
                <a:lnTo>
                  <a:pt x="4978493" y="0"/>
                </a:lnTo>
                <a:lnTo>
                  <a:pt x="0" y="0"/>
                </a:lnTo>
                <a:lnTo>
                  <a:pt x="0" y="733025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75845" y="8118857"/>
            <a:ext cx="2163445" cy="605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25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Nequi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consequiasin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eos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abore volorest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 ditinci om-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moluptatur sequi unt,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eicienime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ped eum sitae inumqui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tempora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verum quae. Itaerum, au-  distiam conet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volorit,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iAximinus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velit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et, sit quunt </a:t>
            </a:r>
            <a:r>
              <a:rPr kumimoji="0" sz="115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erspi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demque pos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eritatiae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dessi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omnimaion</a:t>
            </a:r>
            <a:r>
              <a:rPr kumimoji="0" sz="115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culpa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48260" lvl="0" indent="0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gnistiatium eum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estotaqua-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m,On ped quae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 restiur reped  que net harum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cusBit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ipsam fac-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cus. Ulpa solorum eium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nobitisti-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aes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dolorem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eaqui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quidus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arum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vendis suntincto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 do-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lendigni sundit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excestotae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sunt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restrum volupta quuntias</a:t>
            </a:r>
            <a:r>
              <a:rPr kumimoji="0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ipsam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ellectia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nobitam, voluptatur?Agnis  dolorro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vitius illor sundit occum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 lab illaut liquae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dolupta es-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equae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 verrum voluptas quae-  cepta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sinum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sant arunt latiistis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ium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aliquatem.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Git</a:t>
            </a:r>
            <a:r>
              <a:rPr kumimoji="0" sz="115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64769" lvl="0" indent="0" algn="l" defTabSz="914400" rtl="0" eaLnBrk="1" fontAlgn="auto" latinLnBrk="0" hangingPunct="1">
              <a:lnSpc>
                <a:spcPts val="1430"/>
              </a:lnSpc>
              <a:spcBef>
                <a:spcPts val="6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eos adias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porem. Ommodi que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ni-  mus.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Ed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ernatiis cum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hillen-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dam hiciis rem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</a:t>
            </a:r>
            <a:r>
              <a:rPr kumimoji="0" sz="11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Dant.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just" defTabSz="914400" rtl="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Daepelecta sed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minis </a:t>
            </a:r>
            <a:r>
              <a:rPr kumimoji="0" sz="115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eatatetur,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  experisquae simi, idigendit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litatem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porioria saecus volorum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</a:t>
            </a:r>
            <a:r>
              <a:rPr kumimoji="0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quam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estia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 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</a:t>
            </a:r>
            <a:r>
              <a:rPr kumimoji="0" lang="en-US" sz="115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imus</a:t>
            </a:r>
            <a:r>
              <a:rPr kumimoji="0" lang="en-US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just" defTabSz="914400" rtl="0" eaLnBrk="1" fontAlgn="auto" latinLnBrk="0" hangingPunct="1">
              <a:lnSpc>
                <a:spcPts val="1430"/>
              </a:lnSpc>
              <a:spcBef>
                <a:spcPts val="6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Ed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explictas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deni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corectum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por-  </a:t>
            </a:r>
            <a:r>
              <a:rPr kumimoji="0" lang="en-US" sz="115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</a:t>
            </a:r>
            <a:r>
              <a:rPr kumimoji="0" lang="en-US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etus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sequosa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perorpos</a:t>
            </a:r>
            <a:r>
              <a:rPr kumimoji="0" lang="en-US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voluptas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et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eum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dolla</a:t>
            </a:r>
            <a:r>
              <a:rPr kumimoji="0" lang="en-US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id </a:t>
            </a:r>
            <a:r>
              <a:rPr kumimoji="0" lang="en-US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</a:t>
            </a:r>
            <a:r>
              <a:rPr kumimoji="0" lang="en-US" sz="115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50" b="0" i="0" u="none" strike="noStrike" kern="1200" cap="none" spc="-2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exerfer</a:t>
            </a:r>
            <a:endParaRPr kumimoji="0" lang="en-US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381895" y="8121277"/>
            <a:ext cx="2156460" cy="6136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050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plabo.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vellorecat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eos es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rum 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 pa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eicidi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cum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latquatat. Eos natqui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nimus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ipsum.Maxim ut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officiae cuptian dioreium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 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que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officidus maximpo rem-  quae.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 ipsam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reperum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conectia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nullaut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Istore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 alite ni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videl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ellupta quianim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velle ndanis autCat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 nonsed  quae.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eiciliandi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 pe</a:t>
            </a:r>
            <a:r>
              <a:rPr kumimoji="0" sz="11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reri-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9525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 eliquaepta seque et ulparia  coreped eostiis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elitia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venim lant  ommodignatem natia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ulpar-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 asimolupiet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quatisque volorendi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mint everuptur?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fu-  giam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pelluptus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recerciuntur  sint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maximint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corectem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quidu-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ciam 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deres quia non </a:t>
            </a:r>
            <a:r>
              <a:rPr kumimoji="0" sz="115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rat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illatus  quam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doloreperat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quibus non niae  et quo 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dio iliqui bea dis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luptatus.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just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Accatur sequatiae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sequiat  venihil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expliatem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 la qui sequasi-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mi, qui od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 simusdaepro volupti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beatest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facerum labores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quiae  porecatur?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133350" lvl="0" indent="0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Sus. Omnimol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uptatqui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omnisim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nimi,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sitatquo to erore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est,</a:t>
            </a:r>
            <a:r>
              <a:rPr kumimoji="0" sz="1150" b="0" i="0" u="none" strike="noStrike" kern="1200" cap="none" spc="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se-</a:t>
            </a:r>
            <a:endParaRPr kumimoji="0" lang="en-US" sz="115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just" defTabSz="914400" rtl="0" eaLnBrk="1" fontAlgn="auto" latinLnBrk="0" hangingPunct="1">
              <a:lnSpc>
                <a:spcPts val="12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quam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fr-FR" sz="115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ulparciat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just" defTabSz="914400" rtl="0" eaLnBrk="1" fontAlgn="auto" latinLnBrk="0" hangingPunct="1">
              <a:lnSpc>
                <a:spcPts val="1430"/>
              </a:lnSpc>
              <a:spcBef>
                <a:spcPts val="6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Cest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velenda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eperibus</a:t>
            </a:r>
            <a:r>
              <a:rPr kumimoji="0" lang="fr-FR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ditatem</a:t>
            </a:r>
            <a:r>
              <a:rPr kumimoji="0" lang="fr-FR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es-  </a:t>
            </a:r>
            <a:r>
              <a:rPr kumimoji="0" lang="fr-FR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quat </a:t>
            </a:r>
            <a:r>
              <a:rPr kumimoji="0" lang="fr-FR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vit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vellabo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Elest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hilland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itec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  </a:t>
            </a:r>
            <a:r>
              <a:rPr kumimoji="0" lang="fr-FR" sz="115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tatibus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lang="fr-FR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lang="fr-FR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rem </a:t>
            </a:r>
            <a:r>
              <a:rPr kumimoji="0" lang="fr-FR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demqui</a:t>
            </a:r>
            <a:r>
              <a:rPr kumimoji="0" lang="fr-FR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sus</a:t>
            </a:r>
            <a:r>
              <a:rPr kumimoji="0" lang="fr-FR" sz="11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fr-FR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in-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6521" y="3427316"/>
            <a:ext cx="8235315" cy="3327642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849120" marR="0" lvl="0" indent="0" algn="l" defTabSz="914400" rtl="0" eaLnBrk="1" fontAlgn="auto" latinLnBrk="0" hangingPunct="1">
              <a:lnSpc>
                <a:spcPct val="100000"/>
              </a:lnSpc>
              <a:spcBef>
                <a:spcPts val="14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Hypothesis and </a:t>
            </a:r>
            <a:r>
              <a:rPr kumimoji="0" sz="2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Research</a:t>
            </a:r>
            <a:r>
              <a:rPr kumimoji="0" sz="255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Method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0" lvl="0" indent="0" algn="l" defTabSz="914400" rtl="0" eaLnBrk="1" fontAlgn="auto" latinLnBrk="0" hangingPunct="1">
              <a:lnSpc>
                <a:spcPct val="100000"/>
              </a:lnSpc>
              <a:spcBef>
                <a:spcPts val="1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Hypothesis</a:t>
            </a: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325755" lvl="0" indent="-104775" algn="l" defTabSz="914400" rtl="0" eaLnBrk="1" fontAlgn="auto" latinLnBrk="0" hangingPunct="1">
              <a:lnSpc>
                <a:spcPts val="143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Occum raes ipsant. Agnatus disquid ulles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etur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soluptat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inulpa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quos id minturem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provid ut maiorep erum-  quam quaepro et volorionecto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omnis eumque ped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maximenis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nobitia cus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namus, audam, simi,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quunt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quae eos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ime</a:t>
            </a:r>
            <a:r>
              <a:rPr kumimoji="0" sz="115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61620" marR="0" lvl="0" indent="0" algn="l" defTabSz="914400" rtl="0" eaLnBrk="1" fontAlgn="auto" latinLnBrk="0" hangingPunct="1">
              <a:lnSpc>
                <a:spcPct val="100000"/>
              </a:lnSpc>
              <a:spcBef>
                <a:spcPts val="6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Research</a:t>
            </a:r>
            <a:r>
              <a:rPr kumimoji="0" sz="15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Method</a:t>
            </a: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267970" lvl="0" indent="-104775" algn="l" defTabSz="914400" rtl="0" eaLnBrk="1" fontAlgn="auto" latinLnBrk="0" hangingPunct="1">
              <a:lnSpc>
                <a:spcPts val="143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Minvelenis consequis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vit,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neseres numetureicae nusdae.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Ullo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 versper </a:t>
            </a:r>
            <a:r>
              <a:rPr kumimoji="0" sz="115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iatur,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tem consent, tetur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rerrumquodis  maiost et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exped expel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 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faccuptatem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toriaeptus maiorerum que delis unda parumquis ilis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prae porestem.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Com-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nimo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exerum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veribus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accum cus quia quisquo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doloreperum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cumentio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odion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ipsunte et,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officiis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Itatem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harum ea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odit anisci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doluptiuntis nobitae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ceaquia voloribuscid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eum sitaturibus</a:t>
            </a:r>
            <a:r>
              <a:rPr kumimoji="0" sz="1150" b="0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minus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6395" marR="307340" lvl="0" indent="-104775" algn="l" defTabSz="914400" rtl="0" eaLnBrk="1" fontAlgn="auto" latinLnBrk="0" hangingPunct="1">
              <a:lnSpc>
                <a:spcPts val="143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030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Sum vellorpor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 blacea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volorest,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sunda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voluptatur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untios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sin eos dessimus, quo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 venempe rchilicium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quia que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veles 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quuntia consecus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eles nusam iumquia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spedis mi,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estiam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alia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doluptatat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undi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opta nataquassum eossunto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 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molorepratem et fuga. Maionserro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ipsusda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 aute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liquae. Cessitio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consectota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quae nonseque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comnim est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liqua</a:t>
            </a:r>
            <a:r>
              <a:rPr kumimoji="0" lang="en-US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br>
              <a:rPr kumimoji="0" lang="en-US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46520" y="6988460"/>
            <a:ext cx="8235315" cy="1377315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8595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4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Results</a:t>
            </a:r>
            <a:endParaRPr kumimoji="0" sz="2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08915" marR="277495" lvl="0" indent="-59055" algn="ctr" defTabSz="914400" rtl="0" eaLnBrk="1" fontAlgn="auto" latinLnBrk="0" hangingPunct="1">
              <a:lnSpc>
                <a:spcPct val="102200"/>
              </a:lnSpc>
              <a:spcBef>
                <a:spcPts val="9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nis </a:t>
            </a:r>
            <a:r>
              <a:rPr kumimoji="0" sz="13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eumque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ped maximenis </a:t>
            </a:r>
            <a:r>
              <a:rPr kumimoji="0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nobitia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 corum namus, audam, simi, quunt ut quae eos ime que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earum, qui-  bus ab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adignimilic tem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aceptature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volessim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atus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quatur sim ea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nihitist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eium </a:t>
            </a:r>
            <a:r>
              <a:rPr kumimoji="0" sz="13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eum </a:t>
            </a:r>
            <a:r>
              <a:rPr kumimoji="0" sz="13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fuga.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 denis aut </a:t>
            </a:r>
            <a:r>
              <a:rPr kumimoji="0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officiist</a:t>
            </a:r>
            <a:r>
              <a:rPr kumimoji="0" sz="13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ut.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31756" y="8571001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84115" y="8878611"/>
            <a:ext cx="1868170" cy="892175"/>
          </a:xfrm>
          <a:custGeom>
            <a:avLst/>
            <a:gdLst/>
            <a:ahLst/>
            <a:cxnLst/>
            <a:rect l="l" t="t" r="r" b="b"/>
            <a:pathLst>
              <a:path w="1868170" h="892175">
                <a:moveTo>
                  <a:pt x="79161" y="581925"/>
                </a:moveTo>
                <a:lnTo>
                  <a:pt x="47999" y="582149"/>
                </a:lnTo>
                <a:lnTo>
                  <a:pt x="27492" y="607026"/>
                </a:lnTo>
                <a:lnTo>
                  <a:pt x="5202" y="662134"/>
                </a:lnTo>
                <a:lnTo>
                  <a:pt x="0" y="681432"/>
                </a:lnTo>
                <a:lnTo>
                  <a:pt x="1855" y="695290"/>
                </a:lnTo>
                <a:lnTo>
                  <a:pt x="11244" y="705508"/>
                </a:lnTo>
                <a:lnTo>
                  <a:pt x="28639" y="713883"/>
                </a:lnTo>
                <a:lnTo>
                  <a:pt x="481784" y="887293"/>
                </a:lnTo>
                <a:lnTo>
                  <a:pt x="498497" y="891969"/>
                </a:lnTo>
                <a:lnTo>
                  <a:pt x="512547" y="891380"/>
                </a:lnTo>
                <a:lnTo>
                  <a:pt x="525286" y="885330"/>
                </a:lnTo>
                <a:lnTo>
                  <a:pt x="538065" y="873623"/>
                </a:lnTo>
                <a:lnTo>
                  <a:pt x="676148" y="722716"/>
                </a:lnTo>
                <a:lnTo>
                  <a:pt x="456993" y="722716"/>
                </a:lnTo>
                <a:lnTo>
                  <a:pt x="438615" y="717531"/>
                </a:lnTo>
                <a:lnTo>
                  <a:pt x="337197" y="677825"/>
                </a:lnTo>
                <a:lnTo>
                  <a:pt x="133418" y="600775"/>
                </a:lnTo>
                <a:lnTo>
                  <a:pt x="79161" y="581925"/>
                </a:lnTo>
                <a:close/>
              </a:path>
              <a:path w="1868170" h="892175">
                <a:moveTo>
                  <a:pt x="923450" y="270598"/>
                </a:moveTo>
                <a:lnTo>
                  <a:pt x="906037" y="272234"/>
                </a:lnTo>
                <a:lnTo>
                  <a:pt x="890462" y="280324"/>
                </a:lnTo>
                <a:lnTo>
                  <a:pt x="875024" y="294745"/>
                </a:lnTo>
                <a:lnTo>
                  <a:pt x="841110" y="331986"/>
                </a:lnTo>
                <a:lnTo>
                  <a:pt x="499980" y="702598"/>
                </a:lnTo>
                <a:lnTo>
                  <a:pt x="486212" y="715230"/>
                </a:lnTo>
                <a:lnTo>
                  <a:pt x="472371" y="721942"/>
                </a:lnTo>
                <a:lnTo>
                  <a:pt x="456993" y="722716"/>
                </a:lnTo>
                <a:lnTo>
                  <a:pt x="676148" y="722716"/>
                </a:lnTo>
                <a:lnTo>
                  <a:pt x="850007" y="533185"/>
                </a:lnTo>
                <a:lnTo>
                  <a:pt x="918868" y="457120"/>
                </a:lnTo>
                <a:lnTo>
                  <a:pt x="935127" y="442522"/>
                </a:lnTo>
                <a:lnTo>
                  <a:pt x="951276" y="435432"/>
                </a:lnTo>
                <a:lnTo>
                  <a:pt x="968740" y="434915"/>
                </a:lnTo>
                <a:lnTo>
                  <a:pt x="1514493" y="434915"/>
                </a:lnTo>
                <a:lnTo>
                  <a:pt x="1549404" y="399932"/>
                </a:lnTo>
                <a:lnTo>
                  <a:pt x="1316758" y="399932"/>
                </a:lnTo>
                <a:lnTo>
                  <a:pt x="1292324" y="393847"/>
                </a:lnTo>
                <a:lnTo>
                  <a:pt x="1193076" y="359601"/>
                </a:lnTo>
                <a:lnTo>
                  <a:pt x="993967" y="292833"/>
                </a:lnTo>
                <a:lnTo>
                  <a:pt x="944405" y="275537"/>
                </a:lnTo>
                <a:lnTo>
                  <a:pt x="923450" y="270598"/>
                </a:lnTo>
                <a:close/>
              </a:path>
              <a:path w="1868170" h="892175">
                <a:moveTo>
                  <a:pt x="1514493" y="434915"/>
                </a:moveTo>
                <a:lnTo>
                  <a:pt x="968740" y="434915"/>
                </a:lnTo>
                <a:lnTo>
                  <a:pt x="988941" y="440035"/>
                </a:lnTo>
                <a:lnTo>
                  <a:pt x="1346726" y="560328"/>
                </a:lnTo>
                <a:lnTo>
                  <a:pt x="1362090" y="564390"/>
                </a:lnTo>
                <a:lnTo>
                  <a:pt x="1375404" y="564487"/>
                </a:lnTo>
                <a:lnTo>
                  <a:pt x="1387782" y="559850"/>
                </a:lnTo>
                <a:lnTo>
                  <a:pt x="1400342" y="549712"/>
                </a:lnTo>
                <a:lnTo>
                  <a:pt x="1514493" y="434915"/>
                </a:lnTo>
                <a:close/>
              </a:path>
              <a:path w="1868170" h="892175">
                <a:moveTo>
                  <a:pt x="1762386" y="0"/>
                </a:moveTo>
                <a:lnTo>
                  <a:pt x="1746182" y="4582"/>
                </a:lnTo>
                <a:lnTo>
                  <a:pt x="1727209" y="20472"/>
                </a:lnTo>
                <a:lnTo>
                  <a:pt x="1692494" y="56137"/>
                </a:lnTo>
                <a:lnTo>
                  <a:pt x="1657589" y="91618"/>
                </a:lnTo>
                <a:lnTo>
                  <a:pt x="1446710" y="303097"/>
                </a:lnTo>
                <a:lnTo>
                  <a:pt x="1376952" y="374109"/>
                </a:lnTo>
                <a:lnTo>
                  <a:pt x="1357488" y="390513"/>
                </a:lnTo>
                <a:lnTo>
                  <a:pt x="1337951" y="398971"/>
                </a:lnTo>
                <a:lnTo>
                  <a:pt x="1316758" y="399932"/>
                </a:lnTo>
                <a:lnTo>
                  <a:pt x="1549404" y="399932"/>
                </a:lnTo>
                <a:lnTo>
                  <a:pt x="1835547" y="114041"/>
                </a:lnTo>
                <a:lnTo>
                  <a:pt x="1841021" y="108368"/>
                </a:lnTo>
                <a:lnTo>
                  <a:pt x="1847453" y="101373"/>
                </a:lnTo>
                <a:lnTo>
                  <a:pt x="1867879" y="78975"/>
                </a:lnTo>
                <a:lnTo>
                  <a:pt x="1848916" y="65126"/>
                </a:lnTo>
                <a:lnTo>
                  <a:pt x="1829870" y="51582"/>
                </a:lnTo>
                <a:lnTo>
                  <a:pt x="1811652" y="37432"/>
                </a:lnTo>
                <a:lnTo>
                  <a:pt x="1795176" y="21764"/>
                </a:lnTo>
                <a:lnTo>
                  <a:pt x="1777993" y="5976"/>
                </a:lnTo>
                <a:lnTo>
                  <a:pt x="1762386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705907" y="9875350"/>
            <a:ext cx="144780" cy="866140"/>
          </a:xfrm>
          <a:custGeom>
            <a:avLst/>
            <a:gdLst/>
            <a:ahLst/>
            <a:cxnLst/>
            <a:rect l="l" t="t" r="r" b="b"/>
            <a:pathLst>
              <a:path w="144779" h="866140">
                <a:moveTo>
                  <a:pt x="46700" y="0"/>
                </a:moveTo>
                <a:lnTo>
                  <a:pt x="22110" y="2389"/>
                </a:lnTo>
                <a:lnTo>
                  <a:pt x="7837" y="11184"/>
                </a:lnTo>
                <a:lnTo>
                  <a:pt x="1321" y="26888"/>
                </a:lnTo>
                <a:lnTo>
                  <a:pt x="0" y="50004"/>
                </a:lnTo>
                <a:lnTo>
                  <a:pt x="667" y="104156"/>
                </a:lnTo>
                <a:lnTo>
                  <a:pt x="1019" y="158311"/>
                </a:lnTo>
                <a:lnTo>
                  <a:pt x="1135" y="212470"/>
                </a:lnTo>
                <a:lnTo>
                  <a:pt x="1090" y="266632"/>
                </a:lnTo>
                <a:lnTo>
                  <a:pt x="829" y="374957"/>
                </a:lnTo>
                <a:lnTo>
                  <a:pt x="767" y="429120"/>
                </a:lnTo>
                <a:lnTo>
                  <a:pt x="767" y="772379"/>
                </a:lnTo>
                <a:lnTo>
                  <a:pt x="2246" y="825921"/>
                </a:lnTo>
                <a:lnTo>
                  <a:pt x="12537" y="853042"/>
                </a:lnTo>
                <a:lnTo>
                  <a:pt x="40426" y="863218"/>
                </a:lnTo>
                <a:lnTo>
                  <a:pt x="94697" y="865924"/>
                </a:lnTo>
                <a:lnTo>
                  <a:pt x="120518" y="863682"/>
                </a:lnTo>
                <a:lnTo>
                  <a:pt x="135714" y="854619"/>
                </a:lnTo>
                <a:lnTo>
                  <a:pt x="142865" y="838123"/>
                </a:lnTo>
                <a:lnTo>
                  <a:pt x="144550" y="813581"/>
                </a:lnTo>
                <a:lnTo>
                  <a:pt x="144251" y="762350"/>
                </a:lnTo>
                <a:lnTo>
                  <a:pt x="144016" y="711118"/>
                </a:lnTo>
                <a:lnTo>
                  <a:pt x="143839" y="659886"/>
                </a:lnTo>
                <a:lnTo>
                  <a:pt x="143713" y="608654"/>
                </a:lnTo>
                <a:lnTo>
                  <a:pt x="143631" y="557421"/>
                </a:lnTo>
                <a:lnTo>
                  <a:pt x="143610" y="352490"/>
                </a:lnTo>
                <a:lnTo>
                  <a:pt x="143676" y="266632"/>
                </a:lnTo>
                <a:lnTo>
                  <a:pt x="143765" y="96326"/>
                </a:lnTo>
                <a:lnTo>
                  <a:pt x="142242" y="40807"/>
                </a:lnTo>
                <a:lnTo>
                  <a:pt x="131614" y="12703"/>
                </a:lnTo>
                <a:lnTo>
                  <a:pt x="102796" y="2329"/>
                </a:lnTo>
                <a:lnTo>
                  <a:pt x="4670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840253" y="9875433"/>
            <a:ext cx="140970" cy="866140"/>
          </a:xfrm>
          <a:custGeom>
            <a:avLst/>
            <a:gdLst/>
            <a:ahLst/>
            <a:cxnLst/>
            <a:rect l="l" t="t" r="r" b="b"/>
            <a:pathLst>
              <a:path w="140970" h="866140">
                <a:moveTo>
                  <a:pt x="57450" y="0"/>
                </a:moveTo>
                <a:lnTo>
                  <a:pt x="29851" y="1419"/>
                </a:lnTo>
                <a:lnTo>
                  <a:pt x="12043" y="9713"/>
                </a:lnTo>
                <a:lnTo>
                  <a:pt x="2577" y="27090"/>
                </a:lnTo>
                <a:lnTo>
                  <a:pt x="0" y="55757"/>
                </a:lnTo>
                <a:lnTo>
                  <a:pt x="501" y="106979"/>
                </a:lnTo>
                <a:lnTo>
                  <a:pt x="890" y="158202"/>
                </a:lnTo>
                <a:lnTo>
                  <a:pt x="1181" y="209426"/>
                </a:lnTo>
                <a:lnTo>
                  <a:pt x="1383" y="260651"/>
                </a:lnTo>
                <a:lnTo>
                  <a:pt x="1510" y="311877"/>
                </a:lnTo>
                <a:lnTo>
                  <a:pt x="1526" y="481846"/>
                </a:lnTo>
                <a:lnTo>
                  <a:pt x="1478" y="529874"/>
                </a:lnTo>
                <a:lnTo>
                  <a:pt x="1274" y="670470"/>
                </a:lnTo>
                <a:lnTo>
                  <a:pt x="1204" y="772925"/>
                </a:lnTo>
                <a:lnTo>
                  <a:pt x="2624" y="826181"/>
                </a:lnTo>
                <a:lnTo>
                  <a:pt x="12529" y="853234"/>
                </a:lnTo>
                <a:lnTo>
                  <a:pt x="39387" y="863307"/>
                </a:lnTo>
                <a:lnTo>
                  <a:pt x="91666" y="865622"/>
                </a:lnTo>
                <a:lnTo>
                  <a:pt x="115238" y="864083"/>
                </a:lnTo>
                <a:lnTo>
                  <a:pt x="130595" y="856932"/>
                </a:lnTo>
                <a:lnTo>
                  <a:pt x="138797" y="842220"/>
                </a:lnTo>
                <a:lnTo>
                  <a:pt x="140903" y="818003"/>
                </a:lnTo>
                <a:lnTo>
                  <a:pt x="140127" y="769994"/>
                </a:lnTo>
                <a:lnTo>
                  <a:pt x="139673" y="721978"/>
                </a:lnTo>
                <a:lnTo>
                  <a:pt x="139475" y="673956"/>
                </a:lnTo>
                <a:lnTo>
                  <a:pt x="139464" y="625931"/>
                </a:lnTo>
                <a:lnTo>
                  <a:pt x="139573" y="577903"/>
                </a:lnTo>
                <a:lnTo>
                  <a:pt x="139883" y="481846"/>
                </a:lnTo>
                <a:lnTo>
                  <a:pt x="139949" y="433820"/>
                </a:lnTo>
                <a:lnTo>
                  <a:pt x="139949" y="85477"/>
                </a:lnTo>
                <a:lnTo>
                  <a:pt x="138646" y="36804"/>
                </a:lnTo>
                <a:lnTo>
                  <a:pt x="129599" y="12148"/>
                </a:lnTo>
                <a:lnTo>
                  <a:pt x="105103" y="2787"/>
                </a:lnTo>
                <a:lnTo>
                  <a:pt x="5745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50324" y="10020081"/>
            <a:ext cx="142240" cy="721360"/>
          </a:xfrm>
          <a:custGeom>
            <a:avLst/>
            <a:gdLst/>
            <a:ahLst/>
            <a:cxnLst/>
            <a:rect l="l" t="t" r="r" b="b"/>
            <a:pathLst>
              <a:path w="142240" h="721359">
                <a:moveTo>
                  <a:pt x="43820" y="0"/>
                </a:moveTo>
                <a:lnTo>
                  <a:pt x="22945" y="1903"/>
                </a:lnTo>
                <a:lnTo>
                  <a:pt x="9279" y="8661"/>
                </a:lnTo>
                <a:lnTo>
                  <a:pt x="1928" y="21839"/>
                </a:lnTo>
                <a:lnTo>
                  <a:pt x="0" y="43006"/>
                </a:lnTo>
                <a:lnTo>
                  <a:pt x="751" y="96002"/>
                </a:lnTo>
                <a:lnTo>
                  <a:pt x="1081" y="149007"/>
                </a:lnTo>
                <a:lnTo>
                  <a:pt x="1118" y="202017"/>
                </a:lnTo>
                <a:lnTo>
                  <a:pt x="987" y="255031"/>
                </a:lnTo>
                <a:lnTo>
                  <a:pt x="814" y="308046"/>
                </a:lnTo>
                <a:lnTo>
                  <a:pt x="727" y="361059"/>
                </a:lnTo>
                <a:lnTo>
                  <a:pt x="721" y="627822"/>
                </a:lnTo>
                <a:lnTo>
                  <a:pt x="2219" y="681567"/>
                </a:lnTo>
                <a:lnTo>
                  <a:pt x="41096" y="718916"/>
                </a:lnTo>
                <a:lnTo>
                  <a:pt x="96401" y="720967"/>
                </a:lnTo>
                <a:lnTo>
                  <a:pt x="118711" y="719186"/>
                </a:lnTo>
                <a:lnTo>
                  <a:pt x="132818" y="712015"/>
                </a:lnTo>
                <a:lnTo>
                  <a:pt x="140144" y="697967"/>
                </a:lnTo>
                <a:lnTo>
                  <a:pt x="142107" y="675552"/>
                </a:lnTo>
                <a:lnTo>
                  <a:pt x="141693" y="622856"/>
                </a:lnTo>
                <a:lnTo>
                  <a:pt x="141396" y="570159"/>
                </a:lnTo>
                <a:lnTo>
                  <a:pt x="141198" y="517461"/>
                </a:lnTo>
                <a:lnTo>
                  <a:pt x="141085" y="464762"/>
                </a:lnTo>
                <a:lnTo>
                  <a:pt x="141089" y="306663"/>
                </a:lnTo>
                <a:lnTo>
                  <a:pt x="141213" y="202017"/>
                </a:lnTo>
                <a:lnTo>
                  <a:pt x="141287" y="95860"/>
                </a:lnTo>
                <a:lnTo>
                  <a:pt x="139764" y="39840"/>
                </a:lnTo>
                <a:lnTo>
                  <a:pt x="129103" y="11448"/>
                </a:lnTo>
                <a:lnTo>
                  <a:pt x="100168" y="1297"/>
                </a:lnTo>
                <a:lnTo>
                  <a:pt x="4382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129751" y="10019993"/>
            <a:ext cx="140970" cy="721360"/>
          </a:xfrm>
          <a:custGeom>
            <a:avLst/>
            <a:gdLst/>
            <a:ahLst/>
            <a:cxnLst/>
            <a:rect l="l" t="t" r="r" b="b"/>
            <a:pathLst>
              <a:path w="140970" h="721359">
                <a:moveTo>
                  <a:pt x="42331" y="0"/>
                </a:moveTo>
                <a:lnTo>
                  <a:pt x="21096" y="2289"/>
                </a:lnTo>
                <a:lnTo>
                  <a:pt x="8031" y="9793"/>
                </a:lnTo>
                <a:lnTo>
                  <a:pt x="1533" y="23390"/>
                </a:lnTo>
                <a:lnTo>
                  <a:pt x="0" y="43954"/>
                </a:lnTo>
                <a:lnTo>
                  <a:pt x="656" y="96070"/>
                </a:lnTo>
                <a:lnTo>
                  <a:pt x="945" y="147735"/>
                </a:lnTo>
                <a:lnTo>
                  <a:pt x="981" y="200098"/>
                </a:lnTo>
                <a:lnTo>
                  <a:pt x="869" y="252152"/>
                </a:lnTo>
                <a:lnTo>
                  <a:pt x="721" y="304207"/>
                </a:lnTo>
                <a:lnTo>
                  <a:pt x="648" y="354396"/>
                </a:lnTo>
                <a:lnTo>
                  <a:pt x="639" y="637857"/>
                </a:lnTo>
                <a:lnTo>
                  <a:pt x="1974" y="685194"/>
                </a:lnTo>
                <a:lnTo>
                  <a:pt x="36141" y="718268"/>
                </a:lnTo>
                <a:lnTo>
                  <a:pt x="84651" y="721327"/>
                </a:lnTo>
                <a:lnTo>
                  <a:pt x="113041" y="719541"/>
                </a:lnTo>
                <a:lnTo>
                  <a:pt x="130350" y="710221"/>
                </a:lnTo>
                <a:lnTo>
                  <a:pt x="138882" y="692214"/>
                </a:lnTo>
                <a:lnTo>
                  <a:pt x="140938" y="664366"/>
                </a:lnTo>
                <a:lnTo>
                  <a:pt x="140382" y="612708"/>
                </a:lnTo>
                <a:lnTo>
                  <a:pt x="139988" y="561049"/>
                </a:lnTo>
                <a:lnTo>
                  <a:pt x="139733" y="509387"/>
                </a:lnTo>
                <a:lnTo>
                  <a:pt x="139594" y="457725"/>
                </a:lnTo>
                <a:lnTo>
                  <a:pt x="139571" y="354396"/>
                </a:lnTo>
                <a:lnTo>
                  <a:pt x="139642" y="302731"/>
                </a:lnTo>
                <a:lnTo>
                  <a:pt x="139833" y="199400"/>
                </a:lnTo>
                <a:lnTo>
                  <a:pt x="139907" y="148046"/>
                </a:lnTo>
                <a:lnTo>
                  <a:pt x="139935" y="95997"/>
                </a:lnTo>
                <a:lnTo>
                  <a:pt x="138411" y="39889"/>
                </a:lnTo>
                <a:lnTo>
                  <a:pt x="127734" y="11463"/>
                </a:lnTo>
                <a:lnTo>
                  <a:pt x="98757" y="1322"/>
                </a:lnTo>
                <a:lnTo>
                  <a:pt x="42331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71280" y="10164167"/>
            <a:ext cx="145415" cy="577215"/>
          </a:xfrm>
          <a:custGeom>
            <a:avLst/>
            <a:gdLst/>
            <a:ahLst/>
            <a:cxnLst/>
            <a:rect l="l" t="t" r="r" b="b"/>
            <a:pathLst>
              <a:path w="145415" h="577215">
                <a:moveTo>
                  <a:pt x="45734" y="0"/>
                </a:moveTo>
                <a:lnTo>
                  <a:pt x="23532" y="1812"/>
                </a:lnTo>
                <a:lnTo>
                  <a:pt x="9353" y="8914"/>
                </a:lnTo>
                <a:lnTo>
                  <a:pt x="1931" y="22888"/>
                </a:lnTo>
                <a:lnTo>
                  <a:pt x="0" y="45315"/>
                </a:lnTo>
                <a:lnTo>
                  <a:pt x="627" y="99130"/>
                </a:lnTo>
                <a:lnTo>
                  <a:pt x="1000" y="152828"/>
                </a:lnTo>
                <a:lnTo>
                  <a:pt x="1171" y="206589"/>
                </a:lnTo>
                <a:lnTo>
                  <a:pt x="1154" y="288577"/>
                </a:lnTo>
                <a:lnTo>
                  <a:pt x="1119" y="314116"/>
                </a:lnTo>
                <a:lnTo>
                  <a:pt x="891" y="421644"/>
                </a:lnTo>
                <a:lnTo>
                  <a:pt x="843" y="475407"/>
                </a:lnTo>
                <a:lnTo>
                  <a:pt x="2506" y="535370"/>
                </a:lnTo>
                <a:lnTo>
                  <a:pt x="14162" y="565696"/>
                </a:lnTo>
                <a:lnTo>
                  <a:pt x="45810" y="576209"/>
                </a:lnTo>
                <a:lnTo>
                  <a:pt x="107448" y="576730"/>
                </a:lnTo>
                <a:lnTo>
                  <a:pt x="125541" y="574841"/>
                </a:lnTo>
                <a:lnTo>
                  <a:pt x="137212" y="568910"/>
                </a:lnTo>
                <a:lnTo>
                  <a:pt x="143363" y="557572"/>
                </a:lnTo>
                <a:lnTo>
                  <a:pt x="144899" y="539460"/>
                </a:lnTo>
                <a:lnTo>
                  <a:pt x="144141" y="489297"/>
                </a:lnTo>
                <a:lnTo>
                  <a:pt x="143897" y="439123"/>
                </a:lnTo>
                <a:lnTo>
                  <a:pt x="143970" y="388943"/>
                </a:lnTo>
                <a:lnTo>
                  <a:pt x="144161" y="338759"/>
                </a:lnTo>
                <a:lnTo>
                  <a:pt x="144215" y="314116"/>
                </a:lnTo>
                <a:lnTo>
                  <a:pt x="144272" y="260352"/>
                </a:lnTo>
                <a:lnTo>
                  <a:pt x="144275" y="99070"/>
                </a:lnTo>
                <a:lnTo>
                  <a:pt x="142734" y="41765"/>
                </a:lnTo>
                <a:lnTo>
                  <a:pt x="131952" y="12629"/>
                </a:lnTo>
                <a:lnTo>
                  <a:pt x="102697" y="1960"/>
                </a:lnTo>
                <a:lnTo>
                  <a:pt x="45734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60408" y="10163933"/>
            <a:ext cx="144145" cy="577215"/>
          </a:xfrm>
          <a:custGeom>
            <a:avLst/>
            <a:gdLst/>
            <a:ahLst/>
            <a:cxnLst/>
            <a:rect l="l" t="t" r="r" b="b"/>
            <a:pathLst>
              <a:path w="144145" h="577215">
                <a:moveTo>
                  <a:pt x="46455" y="0"/>
                </a:moveTo>
                <a:lnTo>
                  <a:pt x="21708" y="2533"/>
                </a:lnTo>
                <a:lnTo>
                  <a:pt x="7571" y="11611"/>
                </a:lnTo>
                <a:lnTo>
                  <a:pt x="1263" y="27512"/>
                </a:lnTo>
                <a:lnTo>
                  <a:pt x="0" y="50516"/>
                </a:lnTo>
                <a:lnTo>
                  <a:pt x="537" y="103679"/>
                </a:lnTo>
                <a:lnTo>
                  <a:pt x="857" y="156844"/>
                </a:lnTo>
                <a:lnTo>
                  <a:pt x="1004" y="210011"/>
                </a:lnTo>
                <a:lnTo>
                  <a:pt x="991" y="291189"/>
                </a:lnTo>
                <a:lnTo>
                  <a:pt x="961" y="316349"/>
                </a:lnTo>
                <a:lnTo>
                  <a:pt x="768" y="422690"/>
                </a:lnTo>
                <a:lnTo>
                  <a:pt x="727" y="475861"/>
                </a:lnTo>
                <a:lnTo>
                  <a:pt x="2327" y="535049"/>
                </a:lnTo>
                <a:lnTo>
                  <a:pt x="13537" y="565064"/>
                </a:lnTo>
                <a:lnTo>
                  <a:pt x="43968" y="575767"/>
                </a:lnTo>
                <a:lnTo>
                  <a:pt x="103231" y="577015"/>
                </a:lnTo>
                <a:lnTo>
                  <a:pt x="122794" y="575272"/>
                </a:lnTo>
                <a:lnTo>
                  <a:pt x="135481" y="569102"/>
                </a:lnTo>
                <a:lnTo>
                  <a:pt x="142182" y="556925"/>
                </a:lnTo>
                <a:lnTo>
                  <a:pt x="143788" y="537162"/>
                </a:lnTo>
                <a:lnTo>
                  <a:pt x="142867" y="487987"/>
                </a:lnTo>
                <a:lnTo>
                  <a:pt x="142580" y="438797"/>
                </a:lnTo>
                <a:lnTo>
                  <a:pt x="142681" y="389596"/>
                </a:lnTo>
                <a:lnTo>
                  <a:pt x="142923" y="340391"/>
                </a:lnTo>
                <a:lnTo>
                  <a:pt x="143061" y="291189"/>
                </a:lnTo>
                <a:lnTo>
                  <a:pt x="143067" y="96448"/>
                </a:lnTo>
                <a:lnTo>
                  <a:pt x="141550" y="40813"/>
                </a:lnTo>
                <a:lnTo>
                  <a:pt x="130971" y="12666"/>
                </a:lnTo>
                <a:lnTo>
                  <a:pt x="102287" y="2298"/>
                </a:lnTo>
                <a:lnTo>
                  <a:pt x="464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418172" y="10164094"/>
            <a:ext cx="142875" cy="577215"/>
          </a:xfrm>
          <a:custGeom>
            <a:avLst/>
            <a:gdLst/>
            <a:ahLst/>
            <a:cxnLst/>
            <a:rect l="l" t="t" r="r" b="b"/>
            <a:pathLst>
              <a:path w="142875" h="577215">
                <a:moveTo>
                  <a:pt x="38422" y="0"/>
                </a:moveTo>
                <a:lnTo>
                  <a:pt x="18056" y="2671"/>
                </a:lnTo>
                <a:lnTo>
                  <a:pt x="6312" y="10399"/>
                </a:lnTo>
                <a:lnTo>
                  <a:pt x="1017" y="23487"/>
                </a:lnTo>
                <a:lnTo>
                  <a:pt x="0" y="42238"/>
                </a:lnTo>
                <a:lnTo>
                  <a:pt x="628" y="91344"/>
                </a:lnTo>
                <a:lnTo>
                  <a:pt x="829" y="140459"/>
                </a:lnTo>
                <a:lnTo>
                  <a:pt x="768" y="189579"/>
                </a:lnTo>
                <a:lnTo>
                  <a:pt x="609" y="238700"/>
                </a:lnTo>
                <a:lnTo>
                  <a:pt x="517" y="287821"/>
                </a:lnTo>
                <a:lnTo>
                  <a:pt x="511" y="482248"/>
                </a:lnTo>
                <a:lnTo>
                  <a:pt x="1968" y="536565"/>
                </a:lnTo>
                <a:lnTo>
                  <a:pt x="39556" y="574402"/>
                </a:lnTo>
                <a:lnTo>
                  <a:pt x="92975" y="577213"/>
                </a:lnTo>
                <a:lnTo>
                  <a:pt x="119077" y="574908"/>
                </a:lnTo>
                <a:lnTo>
                  <a:pt x="134294" y="565611"/>
                </a:lnTo>
                <a:lnTo>
                  <a:pt x="141310" y="548942"/>
                </a:lnTo>
                <a:lnTo>
                  <a:pt x="142805" y="524521"/>
                </a:lnTo>
                <a:lnTo>
                  <a:pt x="142246" y="471443"/>
                </a:lnTo>
                <a:lnTo>
                  <a:pt x="141915" y="418362"/>
                </a:lnTo>
                <a:lnTo>
                  <a:pt x="141765" y="365280"/>
                </a:lnTo>
                <a:lnTo>
                  <a:pt x="141819" y="259111"/>
                </a:lnTo>
                <a:lnTo>
                  <a:pt x="142028" y="152941"/>
                </a:lnTo>
                <a:lnTo>
                  <a:pt x="142072" y="99857"/>
                </a:lnTo>
                <a:lnTo>
                  <a:pt x="140457" y="40856"/>
                </a:lnTo>
                <a:lnTo>
                  <a:pt x="129124" y="11103"/>
                </a:lnTo>
                <a:lnTo>
                  <a:pt x="98353" y="763"/>
                </a:lnTo>
                <a:lnTo>
                  <a:pt x="38422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31756" y="8571001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994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601068" y="7569135"/>
            <a:ext cx="150749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55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55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2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55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ences</a:t>
            </a:r>
            <a:endParaRPr kumimoji="0" sz="25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512647" y="0"/>
            <a:ext cx="0" cy="15078075"/>
          </a:xfrm>
          <a:custGeom>
            <a:avLst/>
            <a:gdLst/>
            <a:ahLst/>
            <a:cxnLst/>
            <a:rect l="l" t="t" r="r" b="b"/>
            <a:pathLst>
              <a:path h="15078075">
                <a:moveTo>
                  <a:pt x="0" y="0"/>
                </a:moveTo>
                <a:lnTo>
                  <a:pt x="0" y="15078075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85636" y="0"/>
            <a:ext cx="0" cy="15078075"/>
          </a:xfrm>
          <a:custGeom>
            <a:avLst/>
            <a:gdLst/>
            <a:ahLst/>
            <a:cxnLst/>
            <a:rect l="l" t="t" r="r" b="b"/>
            <a:pathLst>
              <a:path h="15078075">
                <a:moveTo>
                  <a:pt x="0" y="0"/>
                </a:moveTo>
                <a:lnTo>
                  <a:pt x="0" y="15078075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26774" y="5181115"/>
            <a:ext cx="4979035" cy="1880870"/>
          </a:xfrm>
          <a:custGeom>
            <a:avLst/>
            <a:gdLst/>
            <a:ahLst/>
            <a:cxnLst/>
            <a:rect l="l" t="t" r="r" b="b"/>
            <a:pathLst>
              <a:path w="4979034" h="1880870">
                <a:moveTo>
                  <a:pt x="0" y="1880867"/>
                </a:moveTo>
                <a:lnTo>
                  <a:pt x="4978493" y="1880867"/>
                </a:lnTo>
                <a:lnTo>
                  <a:pt x="4978493" y="0"/>
                </a:lnTo>
                <a:lnTo>
                  <a:pt x="0" y="0"/>
                </a:lnTo>
                <a:lnTo>
                  <a:pt x="0" y="188086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075847" y="5363358"/>
            <a:ext cx="4475480" cy="1310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995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Acknowledgements</a:t>
            </a:r>
            <a:endParaRPr kumimoji="0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16839" marR="5080" lvl="0" indent="-104139" algn="l" defTabSz="914400" rtl="0" eaLnBrk="1" fontAlgn="auto" latinLnBrk="0" hangingPunct="1">
              <a:lnSpc>
                <a:spcPts val="14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17475" algn="l"/>
              </a:tabLst>
              <a:defRPr/>
            </a:pP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Dus accae volorun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tectota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nullecullo eatur mod quas ulligen denit,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acil-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igentur? Enduntur?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Nequasp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eriatur am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quis eribusae eaquos dolut 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ute premolo reriat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alitium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volupta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dus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quias esedi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reperaest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apid  qui </a:t>
            </a:r>
            <a:r>
              <a:rPr kumimoji="0" sz="11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tet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arum sequosa picienissit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est, experum </a:t>
            </a:r>
            <a:r>
              <a:rPr kumimoji="0" sz="11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laborer</a:t>
            </a:r>
            <a:r>
              <a:rPr kumimoji="0" sz="115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1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rovitiu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43281" y="515137"/>
            <a:ext cx="82486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4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Title</a:t>
            </a:r>
            <a:endParaRPr kumimoji="0" sz="34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9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0799860" y="14064355"/>
            <a:ext cx="278511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9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81742" y="876422"/>
            <a:ext cx="5983605" cy="210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4000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5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Author’s</a:t>
            </a:r>
            <a:r>
              <a:rPr kumimoji="0" sz="225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25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Name</a:t>
            </a:r>
            <a:endParaRPr kumimoji="0" sz="2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40005" lvl="0" indent="0" algn="ctr" defTabSz="914400" rtl="0" eaLnBrk="1" fontAlgn="auto" latinLnBrk="0" hangingPunct="1">
              <a:lnSpc>
                <a:spcPts val="129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(Note: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Include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co-authors </a:t>
            </a:r>
            <a:r>
              <a:rPr kumimoji="0" sz="1200" b="0" i="1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if</a:t>
            </a:r>
            <a:r>
              <a:rPr kumimoji="0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applicable)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39370" lvl="0" indent="0" algn="ctr" defTabSz="914400" rtl="0" eaLnBrk="1" fontAlgn="auto" latinLnBrk="0" hangingPunct="1">
              <a:lnSpc>
                <a:spcPts val="1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750" b="1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r>
              <a:rPr kumimoji="0" lang="en-US" sz="1750" b="1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University of Central Florida</a:t>
            </a:r>
          </a:p>
          <a:p>
            <a:pPr marL="0" marR="39370" lvl="0" indent="0" algn="ctr" defTabSz="914400" rtl="0" eaLnBrk="1" fontAlgn="auto" latinLnBrk="0" hangingPunct="1">
              <a:lnSpc>
                <a:spcPts val="1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50" b="1" i="1" spc="10" dirty="0">
                <a:solidFill>
                  <a:srgbClr val="FFFFFF"/>
                </a:solidFill>
                <a:latin typeface="Calibri"/>
                <a:cs typeface="Calibri"/>
              </a:rPr>
              <a:t>College of Community Innovation and Education</a:t>
            </a:r>
          </a:p>
          <a:p>
            <a:pPr marL="0" marR="39370" lvl="0" indent="0" algn="ctr" defTabSz="914400" rtl="0" eaLnBrk="1" fontAlgn="auto" latinLnBrk="0" hangingPunct="1">
              <a:lnSpc>
                <a:spcPts val="1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50" b="1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Department,</a:t>
            </a:r>
            <a:r>
              <a:rPr kumimoji="0" lang="en-US" sz="1750" b="1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College, </a:t>
            </a:r>
            <a:r>
              <a:rPr kumimoji="0" sz="1750" b="1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Mailing</a:t>
            </a:r>
            <a:r>
              <a:rPr kumimoji="0" sz="1750" b="1" i="1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750" b="1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</a:t>
            </a:r>
            <a:endParaRPr kumimoji="0" sz="1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40005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5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Email </a:t>
            </a:r>
            <a:r>
              <a:rPr kumimoji="0" sz="1750" b="1" i="0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Address: </a:t>
            </a:r>
            <a:r>
              <a:rPr kumimoji="0" sz="17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3"/>
              </a:rPr>
              <a:t>xxxx@knights.ucf.edu</a:t>
            </a:r>
            <a:r>
              <a:rPr kumimoji="0" sz="17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75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sz="175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7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4"/>
              </a:rPr>
              <a:t>xxxx@ucf.edu</a:t>
            </a:r>
            <a:endParaRPr kumimoji="0" sz="1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5080" lvl="0" indent="0" algn="ctr" defTabSz="914400" rtl="0" eaLnBrk="1" fontAlgn="auto" latinLnBrk="0" hangingPunct="1">
              <a:lnSpc>
                <a:spcPct val="100000"/>
              </a:lnSpc>
              <a:spcBef>
                <a:spcPts val="1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(Note: If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more than one author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is </a:t>
            </a:r>
            <a:r>
              <a:rPr kumimoji="0" sz="1200" b="0" i="1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listed, list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the author </a:t>
            </a:r>
            <a:r>
              <a:rPr kumimoji="0" sz="1200" b="0" i="1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who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will </a:t>
            </a:r>
            <a:r>
              <a:rPr kumimoji="0" sz="1200" b="0" i="1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manage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email</a:t>
            </a:r>
            <a:r>
              <a:rPr kumimoji="0" sz="1200" b="0" i="1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correspondence.</a:t>
            </a:r>
            <a:r>
              <a:rPr kumimoji="0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40005" lvl="0" indent="0" algn="ctr" defTabSz="914400" rtl="0" eaLnBrk="1" fontAlgn="auto" latinLnBrk="0" hangingPunct="1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Place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an </a:t>
            </a:r>
            <a:r>
              <a:rPr kumimoji="0" sz="1200" b="0" i="1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asterisk after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the corresponding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author’s </a:t>
            </a:r>
            <a:r>
              <a:rPr kumimoji="0" sz="1200" b="0" i="1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name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above.)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31756" y="11799594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26313" y="12268703"/>
            <a:ext cx="1570990" cy="1536065"/>
          </a:xfrm>
          <a:custGeom>
            <a:avLst/>
            <a:gdLst/>
            <a:ahLst/>
            <a:cxnLst/>
            <a:rect l="l" t="t" r="r" b="b"/>
            <a:pathLst>
              <a:path w="1570990" h="1536065">
                <a:moveTo>
                  <a:pt x="32156" y="0"/>
                </a:moveTo>
                <a:lnTo>
                  <a:pt x="20578" y="5817"/>
                </a:lnTo>
                <a:lnTo>
                  <a:pt x="0" y="17451"/>
                </a:lnTo>
                <a:lnTo>
                  <a:pt x="0" y="1518278"/>
                </a:lnTo>
                <a:lnTo>
                  <a:pt x="14209" y="1529912"/>
                </a:lnTo>
                <a:lnTo>
                  <a:pt x="29842" y="1535729"/>
                </a:lnTo>
                <a:lnTo>
                  <a:pt x="1509469" y="1535729"/>
                </a:lnTo>
                <a:lnTo>
                  <a:pt x="1522638" y="1529912"/>
                </a:lnTo>
                <a:lnTo>
                  <a:pt x="1531968" y="1524095"/>
                </a:lnTo>
                <a:lnTo>
                  <a:pt x="1535677" y="1506644"/>
                </a:lnTo>
                <a:lnTo>
                  <a:pt x="1532361" y="1489192"/>
                </a:lnTo>
                <a:lnTo>
                  <a:pt x="1522937" y="1477558"/>
                </a:lnTo>
                <a:lnTo>
                  <a:pt x="1509175" y="1471741"/>
                </a:lnTo>
                <a:lnTo>
                  <a:pt x="75466" y="1471741"/>
                </a:lnTo>
                <a:lnTo>
                  <a:pt x="68178" y="1465923"/>
                </a:lnTo>
                <a:lnTo>
                  <a:pt x="64430" y="1460106"/>
                </a:lnTo>
                <a:lnTo>
                  <a:pt x="63471" y="1448472"/>
                </a:lnTo>
                <a:lnTo>
                  <a:pt x="63997" y="1401935"/>
                </a:lnTo>
                <a:lnTo>
                  <a:pt x="64251" y="1361215"/>
                </a:lnTo>
                <a:lnTo>
                  <a:pt x="64060" y="1314677"/>
                </a:lnTo>
                <a:lnTo>
                  <a:pt x="63255" y="1273957"/>
                </a:lnTo>
                <a:lnTo>
                  <a:pt x="64468" y="1256506"/>
                </a:lnTo>
                <a:lnTo>
                  <a:pt x="69605" y="1250689"/>
                </a:lnTo>
                <a:lnTo>
                  <a:pt x="79447" y="1244871"/>
                </a:lnTo>
                <a:lnTo>
                  <a:pt x="94773" y="1239054"/>
                </a:lnTo>
                <a:lnTo>
                  <a:pt x="358707" y="1239054"/>
                </a:lnTo>
                <a:lnTo>
                  <a:pt x="374751" y="1233237"/>
                </a:lnTo>
                <a:lnTo>
                  <a:pt x="387939" y="1221603"/>
                </a:lnTo>
                <a:lnTo>
                  <a:pt x="399138" y="1209969"/>
                </a:lnTo>
                <a:lnTo>
                  <a:pt x="413464" y="1180883"/>
                </a:lnTo>
                <a:lnTo>
                  <a:pt x="87600" y="1180883"/>
                </a:lnTo>
                <a:lnTo>
                  <a:pt x="76243" y="1175066"/>
                </a:lnTo>
                <a:lnTo>
                  <a:pt x="68671" y="1175066"/>
                </a:lnTo>
                <a:lnTo>
                  <a:pt x="64520" y="1163431"/>
                </a:lnTo>
                <a:lnTo>
                  <a:pt x="63424" y="1151797"/>
                </a:lnTo>
                <a:lnTo>
                  <a:pt x="63948" y="1116894"/>
                </a:lnTo>
                <a:lnTo>
                  <a:pt x="63997" y="1099442"/>
                </a:lnTo>
                <a:lnTo>
                  <a:pt x="63964" y="1064540"/>
                </a:lnTo>
                <a:lnTo>
                  <a:pt x="63882" y="1047088"/>
                </a:lnTo>
                <a:lnTo>
                  <a:pt x="63628" y="1012185"/>
                </a:lnTo>
                <a:lnTo>
                  <a:pt x="64123" y="1006368"/>
                </a:lnTo>
                <a:lnTo>
                  <a:pt x="107677" y="942379"/>
                </a:lnTo>
                <a:lnTo>
                  <a:pt x="149609" y="895842"/>
                </a:lnTo>
                <a:lnTo>
                  <a:pt x="63756" y="895842"/>
                </a:lnTo>
                <a:lnTo>
                  <a:pt x="63723" y="232686"/>
                </a:lnTo>
                <a:lnTo>
                  <a:pt x="63686" y="52354"/>
                </a:lnTo>
                <a:lnTo>
                  <a:pt x="63777" y="34902"/>
                </a:lnTo>
                <a:lnTo>
                  <a:pt x="62458" y="23268"/>
                </a:lnTo>
                <a:lnTo>
                  <a:pt x="57326" y="11634"/>
                </a:lnTo>
                <a:lnTo>
                  <a:pt x="45978" y="5817"/>
                </a:lnTo>
                <a:lnTo>
                  <a:pt x="32156" y="0"/>
                </a:lnTo>
                <a:close/>
              </a:path>
              <a:path w="1570990" h="1536065">
                <a:moveTo>
                  <a:pt x="1382217" y="1064540"/>
                </a:moveTo>
                <a:lnTo>
                  <a:pt x="1287134" y="1064540"/>
                </a:lnTo>
                <a:lnTo>
                  <a:pt x="1297709" y="1076174"/>
                </a:lnTo>
                <a:lnTo>
                  <a:pt x="1339341" y="1111077"/>
                </a:lnTo>
                <a:lnTo>
                  <a:pt x="1381260" y="1151797"/>
                </a:lnTo>
                <a:lnTo>
                  <a:pt x="1465300" y="1221603"/>
                </a:lnTo>
                <a:lnTo>
                  <a:pt x="1507092" y="1262323"/>
                </a:lnTo>
                <a:lnTo>
                  <a:pt x="1524603" y="1273957"/>
                </a:lnTo>
                <a:lnTo>
                  <a:pt x="1540803" y="1273957"/>
                </a:lnTo>
                <a:lnTo>
                  <a:pt x="1556033" y="1268140"/>
                </a:lnTo>
                <a:lnTo>
                  <a:pt x="1570632" y="1256506"/>
                </a:lnTo>
                <a:lnTo>
                  <a:pt x="1570632" y="1233237"/>
                </a:lnTo>
                <a:lnTo>
                  <a:pt x="1566078" y="1227420"/>
                </a:lnTo>
                <a:lnTo>
                  <a:pt x="1561569" y="1221603"/>
                </a:lnTo>
                <a:lnTo>
                  <a:pt x="1556933" y="1215786"/>
                </a:lnTo>
                <a:lnTo>
                  <a:pt x="1552000" y="1215786"/>
                </a:lnTo>
                <a:lnTo>
                  <a:pt x="1511275" y="1175066"/>
                </a:lnTo>
                <a:lnTo>
                  <a:pt x="1382217" y="1064540"/>
                </a:lnTo>
                <a:close/>
              </a:path>
              <a:path w="1570990" h="1536065">
                <a:moveTo>
                  <a:pt x="358707" y="1239054"/>
                </a:moveTo>
                <a:lnTo>
                  <a:pt x="94773" y="1239054"/>
                </a:lnTo>
                <a:lnTo>
                  <a:pt x="143604" y="1244871"/>
                </a:lnTo>
                <a:lnTo>
                  <a:pt x="338942" y="1244871"/>
                </a:lnTo>
                <a:lnTo>
                  <a:pt x="358707" y="1239054"/>
                </a:lnTo>
                <a:close/>
              </a:path>
              <a:path w="1570990" h="1536065">
                <a:moveTo>
                  <a:pt x="1000665" y="843488"/>
                </a:moveTo>
                <a:lnTo>
                  <a:pt x="932729" y="843488"/>
                </a:lnTo>
                <a:lnTo>
                  <a:pt x="948984" y="895842"/>
                </a:lnTo>
                <a:lnTo>
                  <a:pt x="981118" y="1000551"/>
                </a:lnTo>
                <a:lnTo>
                  <a:pt x="1012963" y="1105260"/>
                </a:lnTo>
                <a:lnTo>
                  <a:pt x="1028859" y="1151797"/>
                </a:lnTo>
                <a:lnTo>
                  <a:pt x="1044779" y="1204151"/>
                </a:lnTo>
                <a:lnTo>
                  <a:pt x="1056785" y="1233237"/>
                </a:lnTo>
                <a:lnTo>
                  <a:pt x="1071999" y="1244871"/>
                </a:lnTo>
                <a:lnTo>
                  <a:pt x="1090864" y="1239054"/>
                </a:lnTo>
                <a:lnTo>
                  <a:pt x="1113823" y="1221603"/>
                </a:lnTo>
                <a:lnTo>
                  <a:pt x="1186963" y="1151797"/>
                </a:lnTo>
                <a:lnTo>
                  <a:pt x="1192142" y="1145980"/>
                </a:lnTo>
                <a:lnTo>
                  <a:pt x="1096757" y="1145980"/>
                </a:lnTo>
                <a:lnTo>
                  <a:pt x="1091660" y="1140163"/>
                </a:lnTo>
                <a:lnTo>
                  <a:pt x="1087110" y="1128528"/>
                </a:lnTo>
                <a:lnTo>
                  <a:pt x="1072601" y="1076174"/>
                </a:lnTo>
                <a:lnTo>
                  <a:pt x="1057739" y="1029637"/>
                </a:lnTo>
                <a:lnTo>
                  <a:pt x="1042676" y="983099"/>
                </a:lnTo>
                <a:lnTo>
                  <a:pt x="1027563" y="930745"/>
                </a:lnTo>
                <a:lnTo>
                  <a:pt x="1012552" y="884208"/>
                </a:lnTo>
                <a:lnTo>
                  <a:pt x="1000665" y="843488"/>
                </a:lnTo>
                <a:close/>
              </a:path>
              <a:path w="1570990" h="1536065">
                <a:moveTo>
                  <a:pt x="274391" y="1175066"/>
                </a:moveTo>
                <a:lnTo>
                  <a:pt x="134295" y="1175066"/>
                </a:lnTo>
                <a:lnTo>
                  <a:pt x="87600" y="1180883"/>
                </a:lnTo>
                <a:lnTo>
                  <a:pt x="321089" y="1180883"/>
                </a:lnTo>
                <a:lnTo>
                  <a:pt x="274391" y="1175066"/>
                </a:lnTo>
                <a:close/>
              </a:path>
              <a:path w="1570990" h="1536065">
                <a:moveTo>
                  <a:pt x="541471" y="546812"/>
                </a:moveTo>
                <a:lnTo>
                  <a:pt x="458060" y="546812"/>
                </a:lnTo>
                <a:lnTo>
                  <a:pt x="488279" y="581715"/>
                </a:lnTo>
                <a:lnTo>
                  <a:pt x="517993" y="622435"/>
                </a:lnTo>
                <a:lnTo>
                  <a:pt x="547473" y="657338"/>
                </a:lnTo>
                <a:lnTo>
                  <a:pt x="576992" y="698059"/>
                </a:lnTo>
                <a:lnTo>
                  <a:pt x="582792" y="709693"/>
                </a:lnTo>
                <a:lnTo>
                  <a:pt x="585171" y="715510"/>
                </a:lnTo>
                <a:lnTo>
                  <a:pt x="584180" y="727144"/>
                </a:lnTo>
                <a:lnTo>
                  <a:pt x="579866" y="732961"/>
                </a:lnTo>
                <a:lnTo>
                  <a:pt x="556810" y="779499"/>
                </a:lnTo>
                <a:lnTo>
                  <a:pt x="510805" y="860939"/>
                </a:lnTo>
                <a:lnTo>
                  <a:pt x="487856" y="907476"/>
                </a:lnTo>
                <a:lnTo>
                  <a:pt x="442057" y="988916"/>
                </a:lnTo>
                <a:lnTo>
                  <a:pt x="419206" y="1035454"/>
                </a:lnTo>
                <a:lnTo>
                  <a:pt x="350838" y="1157614"/>
                </a:lnTo>
                <a:lnTo>
                  <a:pt x="345261" y="1169248"/>
                </a:lnTo>
                <a:lnTo>
                  <a:pt x="338776" y="1175066"/>
                </a:lnTo>
                <a:lnTo>
                  <a:pt x="330884" y="1175066"/>
                </a:lnTo>
                <a:lnTo>
                  <a:pt x="321089" y="1180883"/>
                </a:lnTo>
                <a:lnTo>
                  <a:pt x="413464" y="1180883"/>
                </a:lnTo>
                <a:lnTo>
                  <a:pt x="422059" y="1163431"/>
                </a:lnTo>
                <a:lnTo>
                  <a:pt x="445091" y="1122711"/>
                </a:lnTo>
                <a:lnTo>
                  <a:pt x="468232" y="1076174"/>
                </a:lnTo>
                <a:lnTo>
                  <a:pt x="491479" y="1035454"/>
                </a:lnTo>
                <a:lnTo>
                  <a:pt x="514830" y="988916"/>
                </a:lnTo>
                <a:lnTo>
                  <a:pt x="538283" y="948196"/>
                </a:lnTo>
                <a:lnTo>
                  <a:pt x="609231" y="814402"/>
                </a:lnTo>
                <a:lnTo>
                  <a:pt x="633069" y="773682"/>
                </a:lnTo>
                <a:lnTo>
                  <a:pt x="714591" y="773682"/>
                </a:lnTo>
                <a:lnTo>
                  <a:pt x="705048" y="762047"/>
                </a:lnTo>
                <a:lnTo>
                  <a:pt x="681340" y="727144"/>
                </a:lnTo>
                <a:lnTo>
                  <a:pt x="676148" y="721327"/>
                </a:lnTo>
                <a:lnTo>
                  <a:pt x="671678" y="715510"/>
                </a:lnTo>
                <a:lnTo>
                  <a:pt x="669867" y="709693"/>
                </a:lnTo>
                <a:lnTo>
                  <a:pt x="672649" y="698059"/>
                </a:lnTo>
                <a:lnTo>
                  <a:pt x="698113" y="651521"/>
                </a:lnTo>
                <a:lnTo>
                  <a:pt x="622959" y="651521"/>
                </a:lnTo>
                <a:lnTo>
                  <a:pt x="555488" y="564264"/>
                </a:lnTo>
                <a:lnTo>
                  <a:pt x="541471" y="546812"/>
                </a:lnTo>
                <a:close/>
              </a:path>
              <a:path w="1570990" h="1536065">
                <a:moveTo>
                  <a:pt x="1274682" y="983099"/>
                </a:moveTo>
                <a:lnTo>
                  <a:pt x="1259147" y="988916"/>
                </a:lnTo>
                <a:lnTo>
                  <a:pt x="1243068" y="1000551"/>
                </a:lnTo>
                <a:lnTo>
                  <a:pt x="1210772" y="1035454"/>
                </a:lnTo>
                <a:lnTo>
                  <a:pt x="1178078" y="1070357"/>
                </a:lnTo>
                <a:lnTo>
                  <a:pt x="1145309" y="1099442"/>
                </a:lnTo>
                <a:lnTo>
                  <a:pt x="1112787" y="1134345"/>
                </a:lnTo>
                <a:lnTo>
                  <a:pt x="1103450" y="1140163"/>
                </a:lnTo>
                <a:lnTo>
                  <a:pt x="1096757" y="1145980"/>
                </a:lnTo>
                <a:lnTo>
                  <a:pt x="1192142" y="1145980"/>
                </a:lnTo>
                <a:lnTo>
                  <a:pt x="1223217" y="1111077"/>
                </a:lnTo>
                <a:lnTo>
                  <a:pt x="1259048" y="1076174"/>
                </a:lnTo>
                <a:lnTo>
                  <a:pt x="1269164" y="1064540"/>
                </a:lnTo>
                <a:lnTo>
                  <a:pt x="1382217" y="1064540"/>
                </a:lnTo>
                <a:lnTo>
                  <a:pt x="1308011" y="1000551"/>
                </a:lnTo>
                <a:lnTo>
                  <a:pt x="1290646" y="988916"/>
                </a:lnTo>
                <a:lnTo>
                  <a:pt x="1274682" y="983099"/>
                </a:lnTo>
                <a:close/>
              </a:path>
              <a:path w="1570990" h="1536065">
                <a:moveTo>
                  <a:pt x="714591" y="773682"/>
                </a:moveTo>
                <a:lnTo>
                  <a:pt x="633069" y="773682"/>
                </a:lnTo>
                <a:lnTo>
                  <a:pt x="690857" y="849305"/>
                </a:lnTo>
                <a:lnTo>
                  <a:pt x="719104" y="884208"/>
                </a:lnTo>
                <a:lnTo>
                  <a:pt x="747109" y="919111"/>
                </a:lnTo>
                <a:lnTo>
                  <a:pt x="764985" y="942379"/>
                </a:lnTo>
                <a:lnTo>
                  <a:pt x="780581" y="948196"/>
                </a:lnTo>
                <a:lnTo>
                  <a:pt x="797870" y="942379"/>
                </a:lnTo>
                <a:lnTo>
                  <a:pt x="820824" y="930745"/>
                </a:lnTo>
                <a:lnTo>
                  <a:pt x="848372" y="907476"/>
                </a:lnTo>
                <a:lnTo>
                  <a:pt x="876030" y="890025"/>
                </a:lnTo>
                <a:lnTo>
                  <a:pt x="904061" y="866756"/>
                </a:lnTo>
                <a:lnTo>
                  <a:pt x="790722" y="866756"/>
                </a:lnTo>
                <a:lnTo>
                  <a:pt x="776288" y="855122"/>
                </a:lnTo>
                <a:lnTo>
                  <a:pt x="752717" y="820219"/>
                </a:lnTo>
                <a:lnTo>
                  <a:pt x="714591" y="773682"/>
                </a:lnTo>
                <a:close/>
              </a:path>
              <a:path w="1570990" h="1536065">
                <a:moveTo>
                  <a:pt x="459464" y="459555"/>
                </a:moveTo>
                <a:lnTo>
                  <a:pt x="444237" y="465372"/>
                </a:lnTo>
                <a:lnTo>
                  <a:pt x="428102" y="477007"/>
                </a:lnTo>
                <a:lnTo>
                  <a:pt x="395074" y="511909"/>
                </a:lnTo>
                <a:lnTo>
                  <a:pt x="329160" y="593350"/>
                </a:lnTo>
                <a:lnTo>
                  <a:pt x="230418" y="703876"/>
                </a:lnTo>
                <a:lnTo>
                  <a:pt x="197480" y="744596"/>
                </a:lnTo>
                <a:lnTo>
                  <a:pt x="165736" y="779499"/>
                </a:lnTo>
                <a:lnTo>
                  <a:pt x="133290" y="814402"/>
                </a:lnTo>
                <a:lnTo>
                  <a:pt x="63756" y="895842"/>
                </a:lnTo>
                <a:lnTo>
                  <a:pt x="149609" y="895842"/>
                </a:lnTo>
                <a:lnTo>
                  <a:pt x="175816" y="866756"/>
                </a:lnTo>
                <a:lnTo>
                  <a:pt x="450527" y="546812"/>
                </a:lnTo>
                <a:lnTo>
                  <a:pt x="541471" y="546812"/>
                </a:lnTo>
                <a:lnTo>
                  <a:pt x="490299" y="482824"/>
                </a:lnTo>
                <a:lnTo>
                  <a:pt x="474559" y="465372"/>
                </a:lnTo>
                <a:lnTo>
                  <a:pt x="459464" y="459555"/>
                </a:lnTo>
                <a:close/>
              </a:path>
              <a:path w="1570990" h="1536065">
                <a:moveTo>
                  <a:pt x="1177867" y="738779"/>
                </a:moveTo>
                <a:lnTo>
                  <a:pt x="1088136" y="738779"/>
                </a:lnTo>
                <a:lnTo>
                  <a:pt x="1098826" y="750413"/>
                </a:lnTo>
                <a:lnTo>
                  <a:pt x="1125997" y="779499"/>
                </a:lnTo>
                <a:lnTo>
                  <a:pt x="1153626" y="808585"/>
                </a:lnTo>
                <a:lnTo>
                  <a:pt x="1181518" y="831853"/>
                </a:lnTo>
                <a:lnTo>
                  <a:pt x="1209474" y="860939"/>
                </a:lnTo>
                <a:lnTo>
                  <a:pt x="1231455" y="878390"/>
                </a:lnTo>
                <a:lnTo>
                  <a:pt x="1249382" y="884208"/>
                </a:lnTo>
                <a:lnTo>
                  <a:pt x="1264733" y="872573"/>
                </a:lnTo>
                <a:lnTo>
                  <a:pt x="1278989" y="849305"/>
                </a:lnTo>
                <a:lnTo>
                  <a:pt x="1302359" y="796950"/>
                </a:lnTo>
                <a:lnTo>
                  <a:pt x="1232463" y="796950"/>
                </a:lnTo>
                <a:lnTo>
                  <a:pt x="1202282" y="767864"/>
                </a:lnTo>
                <a:lnTo>
                  <a:pt x="1177867" y="738779"/>
                </a:lnTo>
                <a:close/>
              </a:path>
              <a:path w="1570990" h="1536065">
                <a:moveTo>
                  <a:pt x="876534" y="442104"/>
                </a:moveTo>
                <a:lnTo>
                  <a:pt x="809824" y="442104"/>
                </a:lnTo>
                <a:lnTo>
                  <a:pt x="875516" y="657338"/>
                </a:lnTo>
                <a:lnTo>
                  <a:pt x="891328" y="709693"/>
                </a:lnTo>
                <a:lnTo>
                  <a:pt x="907092" y="756230"/>
                </a:lnTo>
                <a:lnTo>
                  <a:pt x="909031" y="767864"/>
                </a:lnTo>
                <a:lnTo>
                  <a:pt x="908123" y="773682"/>
                </a:lnTo>
                <a:lnTo>
                  <a:pt x="903994" y="785316"/>
                </a:lnTo>
                <a:lnTo>
                  <a:pt x="896267" y="791133"/>
                </a:lnTo>
                <a:lnTo>
                  <a:pt x="873824" y="808585"/>
                </a:lnTo>
                <a:lnTo>
                  <a:pt x="851723" y="820219"/>
                </a:lnTo>
                <a:lnTo>
                  <a:pt x="829965" y="837670"/>
                </a:lnTo>
                <a:lnTo>
                  <a:pt x="808550" y="860939"/>
                </a:lnTo>
                <a:lnTo>
                  <a:pt x="798785" y="866756"/>
                </a:lnTo>
                <a:lnTo>
                  <a:pt x="904061" y="866756"/>
                </a:lnTo>
                <a:lnTo>
                  <a:pt x="932729" y="843488"/>
                </a:lnTo>
                <a:lnTo>
                  <a:pt x="1000665" y="843488"/>
                </a:lnTo>
                <a:lnTo>
                  <a:pt x="998967" y="837670"/>
                </a:lnTo>
                <a:lnTo>
                  <a:pt x="998971" y="802767"/>
                </a:lnTo>
                <a:lnTo>
                  <a:pt x="1016202" y="779499"/>
                </a:lnTo>
                <a:lnTo>
                  <a:pt x="1054301" y="744596"/>
                </a:lnTo>
                <a:lnTo>
                  <a:pt x="1067363" y="738779"/>
                </a:lnTo>
                <a:lnTo>
                  <a:pt x="1177867" y="738779"/>
                </a:lnTo>
                <a:lnTo>
                  <a:pt x="1172984" y="732961"/>
                </a:lnTo>
                <a:lnTo>
                  <a:pt x="966881" y="732961"/>
                </a:lnTo>
                <a:lnTo>
                  <a:pt x="952472" y="686424"/>
                </a:lnTo>
                <a:lnTo>
                  <a:pt x="923929" y="593350"/>
                </a:lnTo>
                <a:lnTo>
                  <a:pt x="909787" y="552630"/>
                </a:lnTo>
                <a:lnTo>
                  <a:pt x="895728" y="506092"/>
                </a:lnTo>
                <a:lnTo>
                  <a:pt x="881748" y="459555"/>
                </a:lnTo>
                <a:lnTo>
                  <a:pt x="876534" y="442104"/>
                </a:lnTo>
                <a:close/>
              </a:path>
              <a:path w="1570990" h="1536065">
                <a:moveTo>
                  <a:pt x="1517813" y="232686"/>
                </a:moveTo>
                <a:lnTo>
                  <a:pt x="1499614" y="232686"/>
                </a:lnTo>
                <a:lnTo>
                  <a:pt x="1486463" y="238503"/>
                </a:lnTo>
                <a:lnTo>
                  <a:pt x="1476862" y="250137"/>
                </a:lnTo>
                <a:lnTo>
                  <a:pt x="1469315" y="261772"/>
                </a:lnTo>
                <a:lnTo>
                  <a:pt x="1325724" y="587533"/>
                </a:lnTo>
                <a:lnTo>
                  <a:pt x="1302902" y="639887"/>
                </a:lnTo>
                <a:lnTo>
                  <a:pt x="1279825" y="692241"/>
                </a:lnTo>
                <a:lnTo>
                  <a:pt x="1256382" y="744596"/>
                </a:lnTo>
                <a:lnTo>
                  <a:pt x="1232463" y="796950"/>
                </a:lnTo>
                <a:lnTo>
                  <a:pt x="1302359" y="796950"/>
                </a:lnTo>
                <a:lnTo>
                  <a:pt x="1527754" y="290857"/>
                </a:lnTo>
                <a:lnTo>
                  <a:pt x="1534087" y="273406"/>
                </a:lnTo>
                <a:lnTo>
                  <a:pt x="1536812" y="261772"/>
                </a:lnTo>
                <a:lnTo>
                  <a:pt x="1532522" y="244320"/>
                </a:lnTo>
                <a:lnTo>
                  <a:pt x="1517813" y="232686"/>
                </a:lnTo>
                <a:close/>
              </a:path>
              <a:path w="1570990" h="1536065">
                <a:moveTo>
                  <a:pt x="1082392" y="657338"/>
                </a:moveTo>
                <a:lnTo>
                  <a:pt x="1064599" y="657338"/>
                </a:lnTo>
                <a:lnTo>
                  <a:pt x="1045471" y="674790"/>
                </a:lnTo>
                <a:lnTo>
                  <a:pt x="1026932" y="686424"/>
                </a:lnTo>
                <a:lnTo>
                  <a:pt x="1007590" y="703876"/>
                </a:lnTo>
                <a:lnTo>
                  <a:pt x="987541" y="715510"/>
                </a:lnTo>
                <a:lnTo>
                  <a:pt x="966881" y="732961"/>
                </a:lnTo>
                <a:lnTo>
                  <a:pt x="1172984" y="732961"/>
                </a:lnTo>
                <a:lnTo>
                  <a:pt x="1144536" y="709693"/>
                </a:lnTo>
                <a:lnTo>
                  <a:pt x="1116900" y="680607"/>
                </a:lnTo>
                <a:lnTo>
                  <a:pt x="1099582" y="663156"/>
                </a:lnTo>
                <a:lnTo>
                  <a:pt x="1082392" y="657338"/>
                </a:lnTo>
                <a:close/>
              </a:path>
              <a:path w="1570990" h="1536065">
                <a:moveTo>
                  <a:pt x="834975" y="331578"/>
                </a:moveTo>
                <a:lnTo>
                  <a:pt x="806591" y="331578"/>
                </a:lnTo>
                <a:lnTo>
                  <a:pt x="795979" y="337395"/>
                </a:lnTo>
                <a:lnTo>
                  <a:pt x="787997" y="349029"/>
                </a:lnTo>
                <a:lnTo>
                  <a:pt x="781197" y="360663"/>
                </a:lnTo>
                <a:lnTo>
                  <a:pt x="758645" y="401383"/>
                </a:lnTo>
                <a:lnTo>
                  <a:pt x="736024" y="447921"/>
                </a:lnTo>
                <a:lnTo>
                  <a:pt x="667844" y="570081"/>
                </a:lnTo>
                <a:lnTo>
                  <a:pt x="657246" y="593350"/>
                </a:lnTo>
                <a:lnTo>
                  <a:pt x="646296" y="610801"/>
                </a:lnTo>
                <a:lnTo>
                  <a:pt x="634899" y="634070"/>
                </a:lnTo>
                <a:lnTo>
                  <a:pt x="622959" y="651521"/>
                </a:lnTo>
                <a:lnTo>
                  <a:pt x="698113" y="651521"/>
                </a:lnTo>
                <a:lnTo>
                  <a:pt x="717250" y="616618"/>
                </a:lnTo>
                <a:lnTo>
                  <a:pt x="739766" y="575898"/>
                </a:lnTo>
                <a:lnTo>
                  <a:pt x="809824" y="442104"/>
                </a:lnTo>
                <a:lnTo>
                  <a:pt x="876534" y="442104"/>
                </a:lnTo>
                <a:lnTo>
                  <a:pt x="867843" y="413018"/>
                </a:lnTo>
                <a:lnTo>
                  <a:pt x="854011" y="366480"/>
                </a:lnTo>
                <a:lnTo>
                  <a:pt x="849632" y="354846"/>
                </a:lnTo>
                <a:lnTo>
                  <a:pt x="843855" y="343212"/>
                </a:lnTo>
                <a:lnTo>
                  <a:pt x="834975" y="331578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12598" y="8571001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87102" y="9112170"/>
            <a:ext cx="1568450" cy="1576705"/>
          </a:xfrm>
          <a:custGeom>
            <a:avLst/>
            <a:gdLst/>
            <a:ahLst/>
            <a:cxnLst/>
            <a:rect l="l" t="t" r="r" b="b"/>
            <a:pathLst>
              <a:path w="1568450" h="1576704">
                <a:moveTo>
                  <a:pt x="503567" y="0"/>
                </a:moveTo>
                <a:lnTo>
                  <a:pt x="440681" y="30616"/>
                </a:lnTo>
                <a:lnTo>
                  <a:pt x="396872" y="56528"/>
                </a:lnTo>
                <a:lnTo>
                  <a:pt x="355267" y="83978"/>
                </a:lnTo>
                <a:lnTo>
                  <a:pt x="315881" y="112978"/>
                </a:lnTo>
                <a:lnTo>
                  <a:pt x="278733" y="143543"/>
                </a:lnTo>
                <a:lnTo>
                  <a:pt x="243838" y="175685"/>
                </a:lnTo>
                <a:lnTo>
                  <a:pt x="211214" y="209416"/>
                </a:lnTo>
                <a:lnTo>
                  <a:pt x="180878" y="244750"/>
                </a:lnTo>
                <a:lnTo>
                  <a:pt x="152847" y="281700"/>
                </a:lnTo>
                <a:lnTo>
                  <a:pt x="127138" y="320277"/>
                </a:lnTo>
                <a:lnTo>
                  <a:pt x="103768" y="360497"/>
                </a:lnTo>
                <a:lnTo>
                  <a:pt x="82754" y="402371"/>
                </a:lnTo>
                <a:lnTo>
                  <a:pt x="64113" y="445912"/>
                </a:lnTo>
                <a:lnTo>
                  <a:pt x="47863" y="491133"/>
                </a:lnTo>
                <a:lnTo>
                  <a:pt x="34019" y="538047"/>
                </a:lnTo>
                <a:lnTo>
                  <a:pt x="22600" y="586667"/>
                </a:lnTo>
                <a:lnTo>
                  <a:pt x="13622" y="637006"/>
                </a:lnTo>
                <a:lnTo>
                  <a:pt x="7102" y="689077"/>
                </a:lnTo>
                <a:lnTo>
                  <a:pt x="6703" y="695991"/>
                </a:lnTo>
                <a:lnTo>
                  <a:pt x="6125" y="702897"/>
                </a:lnTo>
                <a:lnTo>
                  <a:pt x="4260" y="709469"/>
                </a:lnTo>
                <a:lnTo>
                  <a:pt x="0" y="715382"/>
                </a:lnTo>
                <a:lnTo>
                  <a:pt x="0" y="787811"/>
                </a:lnTo>
                <a:lnTo>
                  <a:pt x="7667" y="830914"/>
                </a:lnTo>
                <a:lnTo>
                  <a:pt x="13772" y="874291"/>
                </a:lnTo>
                <a:lnTo>
                  <a:pt x="20747" y="917528"/>
                </a:lnTo>
                <a:lnTo>
                  <a:pt x="31022" y="960209"/>
                </a:lnTo>
                <a:lnTo>
                  <a:pt x="47832" y="1011505"/>
                </a:lnTo>
                <a:lnTo>
                  <a:pt x="66661" y="1060575"/>
                </a:lnTo>
                <a:lnTo>
                  <a:pt x="87505" y="1107426"/>
                </a:lnTo>
                <a:lnTo>
                  <a:pt x="110358" y="1152065"/>
                </a:lnTo>
                <a:lnTo>
                  <a:pt x="135214" y="1194499"/>
                </a:lnTo>
                <a:lnTo>
                  <a:pt x="162070" y="1234735"/>
                </a:lnTo>
                <a:lnTo>
                  <a:pt x="190918" y="1272781"/>
                </a:lnTo>
                <a:lnTo>
                  <a:pt x="221755" y="1308642"/>
                </a:lnTo>
                <a:lnTo>
                  <a:pt x="254574" y="1342327"/>
                </a:lnTo>
                <a:lnTo>
                  <a:pt x="289371" y="1373842"/>
                </a:lnTo>
                <a:lnTo>
                  <a:pt x="326140" y="1403194"/>
                </a:lnTo>
                <a:lnTo>
                  <a:pt x="364876" y="1430390"/>
                </a:lnTo>
                <a:lnTo>
                  <a:pt x="405574" y="1455438"/>
                </a:lnTo>
                <a:lnTo>
                  <a:pt x="448229" y="1478344"/>
                </a:lnTo>
                <a:lnTo>
                  <a:pt x="492834" y="1499115"/>
                </a:lnTo>
                <a:lnTo>
                  <a:pt x="539386" y="1517758"/>
                </a:lnTo>
                <a:lnTo>
                  <a:pt x="587879" y="1534281"/>
                </a:lnTo>
                <a:lnTo>
                  <a:pt x="638307" y="1548690"/>
                </a:lnTo>
                <a:lnTo>
                  <a:pt x="690665" y="1560993"/>
                </a:lnTo>
                <a:lnTo>
                  <a:pt x="744133" y="1566372"/>
                </a:lnTo>
                <a:lnTo>
                  <a:pt x="770740" y="1569312"/>
                </a:lnTo>
                <a:lnTo>
                  <a:pt x="796723" y="1576490"/>
                </a:lnTo>
                <a:lnTo>
                  <a:pt x="869153" y="1576490"/>
                </a:lnTo>
                <a:lnTo>
                  <a:pt x="973529" y="1559986"/>
                </a:lnTo>
                <a:lnTo>
                  <a:pt x="1025456" y="1550287"/>
                </a:lnTo>
                <a:lnTo>
                  <a:pt x="1076697" y="1536794"/>
                </a:lnTo>
                <a:lnTo>
                  <a:pt x="1124841" y="1520111"/>
                </a:lnTo>
                <a:lnTo>
                  <a:pt x="1171150" y="1501178"/>
                </a:lnTo>
                <a:lnTo>
                  <a:pt x="1215632" y="1480000"/>
                </a:lnTo>
                <a:lnTo>
                  <a:pt x="1258295" y="1456581"/>
                </a:lnTo>
                <a:lnTo>
                  <a:pt x="1299146" y="1430922"/>
                </a:lnTo>
                <a:lnTo>
                  <a:pt x="1338192" y="1403029"/>
                </a:lnTo>
                <a:lnTo>
                  <a:pt x="1375441" y="1372905"/>
                </a:lnTo>
                <a:lnTo>
                  <a:pt x="1410899" y="1340554"/>
                </a:lnTo>
                <a:lnTo>
                  <a:pt x="1444574" y="1305978"/>
                </a:lnTo>
                <a:lnTo>
                  <a:pt x="1476474" y="1269182"/>
                </a:lnTo>
                <a:lnTo>
                  <a:pt x="1506605" y="1230169"/>
                </a:lnTo>
                <a:lnTo>
                  <a:pt x="1534976" y="1188944"/>
                </a:lnTo>
                <a:lnTo>
                  <a:pt x="1561592" y="1145508"/>
                </a:lnTo>
                <a:lnTo>
                  <a:pt x="1568264" y="1128314"/>
                </a:lnTo>
                <a:lnTo>
                  <a:pt x="1565608" y="1117257"/>
                </a:lnTo>
                <a:lnTo>
                  <a:pt x="1556292" y="1109704"/>
                </a:lnTo>
                <a:lnTo>
                  <a:pt x="863260" y="766701"/>
                </a:lnTo>
                <a:lnTo>
                  <a:pt x="849182" y="758439"/>
                </a:lnTo>
                <a:lnTo>
                  <a:pt x="821219" y="722188"/>
                </a:lnTo>
                <a:lnTo>
                  <a:pt x="570990" y="118436"/>
                </a:lnTo>
                <a:lnTo>
                  <a:pt x="532712" y="25461"/>
                </a:lnTo>
                <a:lnTo>
                  <a:pt x="524788" y="9725"/>
                </a:lnTo>
                <a:lnTo>
                  <a:pt x="515672" y="1201"/>
                </a:lnTo>
                <a:lnTo>
                  <a:pt x="503567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72243" y="9062458"/>
            <a:ext cx="826135" cy="1098550"/>
          </a:xfrm>
          <a:custGeom>
            <a:avLst/>
            <a:gdLst/>
            <a:ahLst/>
            <a:cxnLst/>
            <a:rect l="l" t="t" r="r" b="b"/>
            <a:pathLst>
              <a:path w="826134" h="1098550">
                <a:moveTo>
                  <a:pt x="357256" y="0"/>
                </a:moveTo>
                <a:lnTo>
                  <a:pt x="348272" y="70"/>
                </a:lnTo>
                <a:lnTo>
                  <a:pt x="341125" y="5600"/>
                </a:lnTo>
                <a:lnTo>
                  <a:pt x="334517" y="16900"/>
                </a:lnTo>
                <a:lnTo>
                  <a:pt x="203638" y="292303"/>
                </a:lnTo>
                <a:lnTo>
                  <a:pt x="6127" y="704832"/>
                </a:lnTo>
                <a:lnTo>
                  <a:pt x="84" y="720715"/>
                </a:lnTo>
                <a:lnTo>
                  <a:pt x="0" y="733264"/>
                </a:lnTo>
                <a:lnTo>
                  <a:pt x="7010" y="743737"/>
                </a:lnTo>
                <a:lnTo>
                  <a:pt x="22252" y="753393"/>
                </a:lnTo>
                <a:lnTo>
                  <a:pt x="708898" y="1093761"/>
                </a:lnTo>
                <a:lnTo>
                  <a:pt x="721542" y="1098478"/>
                </a:lnTo>
                <a:lnTo>
                  <a:pt x="730904" y="1097928"/>
                </a:lnTo>
                <a:lnTo>
                  <a:pt x="758934" y="1047776"/>
                </a:lnTo>
                <a:lnTo>
                  <a:pt x="783513" y="980030"/>
                </a:lnTo>
                <a:lnTo>
                  <a:pt x="804299" y="902761"/>
                </a:lnTo>
                <a:lnTo>
                  <a:pt x="811244" y="859507"/>
                </a:lnTo>
                <a:lnTo>
                  <a:pt x="817514" y="816162"/>
                </a:lnTo>
                <a:lnTo>
                  <a:pt x="825596" y="773142"/>
                </a:lnTo>
                <a:lnTo>
                  <a:pt x="825596" y="700713"/>
                </a:lnTo>
                <a:lnTo>
                  <a:pt x="818191" y="676816"/>
                </a:lnTo>
                <a:lnTo>
                  <a:pt x="815210" y="652230"/>
                </a:lnTo>
                <a:lnTo>
                  <a:pt x="810809" y="602682"/>
                </a:lnTo>
                <a:lnTo>
                  <a:pt x="800110" y="552787"/>
                </a:lnTo>
                <a:lnTo>
                  <a:pt x="787129" y="504599"/>
                </a:lnTo>
                <a:lnTo>
                  <a:pt x="771872" y="458111"/>
                </a:lnTo>
                <a:lnTo>
                  <a:pt x="754347" y="413317"/>
                </a:lnTo>
                <a:lnTo>
                  <a:pt x="734558" y="370207"/>
                </a:lnTo>
                <a:lnTo>
                  <a:pt x="712513" y="328776"/>
                </a:lnTo>
                <a:lnTo>
                  <a:pt x="688218" y="289014"/>
                </a:lnTo>
                <a:lnTo>
                  <a:pt x="661679" y="250916"/>
                </a:lnTo>
                <a:lnTo>
                  <a:pt x="632904" y="214472"/>
                </a:lnTo>
                <a:lnTo>
                  <a:pt x="601898" y="179676"/>
                </a:lnTo>
                <a:lnTo>
                  <a:pt x="568667" y="146521"/>
                </a:lnTo>
                <a:lnTo>
                  <a:pt x="533218" y="114997"/>
                </a:lnTo>
                <a:lnTo>
                  <a:pt x="495558" y="85099"/>
                </a:lnTo>
                <a:lnTo>
                  <a:pt x="455693" y="56819"/>
                </a:lnTo>
                <a:lnTo>
                  <a:pt x="413630" y="30148"/>
                </a:lnTo>
                <a:lnTo>
                  <a:pt x="369374" y="5080"/>
                </a:lnTo>
                <a:lnTo>
                  <a:pt x="357256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77188" y="8877922"/>
            <a:ext cx="654050" cy="824865"/>
          </a:xfrm>
          <a:custGeom>
            <a:avLst/>
            <a:gdLst/>
            <a:ahLst/>
            <a:cxnLst/>
            <a:rect l="l" t="t" r="r" b="b"/>
            <a:pathLst>
              <a:path w="654050" h="824865">
                <a:moveTo>
                  <a:pt x="343449" y="0"/>
                </a:moveTo>
                <a:lnTo>
                  <a:pt x="271020" y="0"/>
                </a:lnTo>
                <a:lnTo>
                  <a:pt x="264037" y="4528"/>
                </a:lnTo>
                <a:lnTo>
                  <a:pt x="256424" y="6494"/>
                </a:lnTo>
                <a:lnTo>
                  <a:pt x="248495" y="7014"/>
                </a:lnTo>
                <a:lnTo>
                  <a:pt x="240567" y="7207"/>
                </a:lnTo>
                <a:lnTo>
                  <a:pt x="185548" y="12735"/>
                </a:lnTo>
                <a:lnTo>
                  <a:pt x="131504" y="22832"/>
                </a:lnTo>
                <a:lnTo>
                  <a:pt x="78153" y="36309"/>
                </a:lnTo>
                <a:lnTo>
                  <a:pt x="25216" y="51982"/>
                </a:lnTo>
                <a:lnTo>
                  <a:pt x="0" y="77379"/>
                </a:lnTo>
                <a:lnTo>
                  <a:pt x="4966" y="94075"/>
                </a:lnTo>
                <a:lnTo>
                  <a:pt x="24012" y="139369"/>
                </a:lnTo>
                <a:lnTo>
                  <a:pt x="42986" y="184693"/>
                </a:lnTo>
                <a:lnTo>
                  <a:pt x="80760" y="275416"/>
                </a:lnTo>
                <a:lnTo>
                  <a:pt x="230928" y="638694"/>
                </a:lnTo>
                <a:lnTo>
                  <a:pt x="249574" y="683409"/>
                </a:lnTo>
                <a:lnTo>
                  <a:pt x="309064" y="824483"/>
                </a:lnTo>
                <a:lnTo>
                  <a:pt x="561503" y="295639"/>
                </a:lnTo>
                <a:lnTo>
                  <a:pt x="625308" y="162975"/>
                </a:lnTo>
                <a:lnTo>
                  <a:pt x="646668" y="118798"/>
                </a:lnTo>
                <a:lnTo>
                  <a:pt x="653675" y="99919"/>
                </a:lnTo>
                <a:lnTo>
                  <a:pt x="653466" y="85198"/>
                </a:lnTo>
                <a:lnTo>
                  <a:pt x="516213" y="30563"/>
                </a:lnTo>
                <a:lnTo>
                  <a:pt x="473549" y="19917"/>
                </a:lnTo>
                <a:lnTo>
                  <a:pt x="430186" y="13244"/>
                </a:lnTo>
                <a:lnTo>
                  <a:pt x="386646" y="7589"/>
                </a:lnTo>
                <a:lnTo>
                  <a:pt x="343449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12598" y="8571001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599440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31756" y="366481"/>
            <a:ext cx="8235315" cy="2836390"/>
          </a:xfrm>
          <a:custGeom>
            <a:avLst/>
            <a:gdLst/>
            <a:ahLst/>
            <a:cxnLst/>
            <a:rect l="l" t="t" r="r" b="b"/>
            <a:pathLst>
              <a:path w="8235315" h="2199005">
                <a:moveTo>
                  <a:pt x="0" y="2198885"/>
                </a:moveTo>
                <a:lnTo>
                  <a:pt x="8234938" y="2198885"/>
                </a:lnTo>
                <a:lnTo>
                  <a:pt x="8234938" y="0"/>
                </a:lnTo>
                <a:lnTo>
                  <a:pt x="0" y="0"/>
                </a:lnTo>
                <a:lnTo>
                  <a:pt x="0" y="2198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2747" y="393914"/>
            <a:ext cx="4942205" cy="408426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2550" b="1" spc="-10" dirty="0">
                <a:latin typeface="Calibri"/>
                <a:cs typeface="Calibri"/>
              </a:rPr>
              <a:t>Abstract</a:t>
            </a:r>
            <a:endParaRPr sz="2550" dirty="0">
              <a:latin typeface="Calibri"/>
              <a:cs typeface="Calibri"/>
            </a:endParaRPr>
          </a:p>
          <a:p>
            <a:pPr marL="366395" marR="29718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Nequi </a:t>
            </a:r>
            <a:r>
              <a:rPr sz="1150" spc="-10" dirty="0">
                <a:latin typeface="Calibri"/>
                <a:cs typeface="Calibri"/>
              </a:rPr>
              <a:t>intem consequiasin </a:t>
            </a:r>
            <a:r>
              <a:rPr sz="1150" spc="-5" dirty="0">
                <a:latin typeface="Calibri"/>
                <a:cs typeface="Calibri"/>
              </a:rPr>
              <a:t>eos nobis </a:t>
            </a:r>
            <a:r>
              <a:rPr sz="1150" spc="-10" dirty="0">
                <a:latin typeface="Calibri"/>
                <a:cs typeface="Calibri"/>
              </a:rPr>
              <a:t>abore volorest </a:t>
            </a:r>
            <a:r>
              <a:rPr sz="1150" spc="-5" dirty="0">
                <a:latin typeface="Calibri"/>
                <a:cs typeface="Calibri"/>
              </a:rPr>
              <a:t>pos ditinci </a:t>
            </a:r>
            <a:r>
              <a:rPr sz="1150" spc="-10" dirty="0">
                <a:latin typeface="Calibri"/>
                <a:cs typeface="Calibri"/>
              </a:rPr>
              <a:t>ommo-  luptatur sequi unt, </a:t>
            </a:r>
            <a:r>
              <a:rPr sz="1150" spc="-5" dirty="0">
                <a:latin typeface="Calibri"/>
                <a:cs typeface="Calibri"/>
              </a:rPr>
              <a:t>eicienime </a:t>
            </a:r>
            <a:r>
              <a:rPr sz="1150" spc="-10" dirty="0">
                <a:latin typeface="Calibri"/>
                <a:cs typeface="Calibri"/>
              </a:rPr>
              <a:t>ped eum sitae inumqui </a:t>
            </a:r>
            <a:r>
              <a:rPr sz="1150" spc="-15" dirty="0">
                <a:latin typeface="Calibri"/>
                <a:cs typeface="Calibri"/>
              </a:rPr>
              <a:t>tempora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ut  verum </a:t>
            </a:r>
            <a:r>
              <a:rPr sz="1150" spc="-5" dirty="0">
                <a:latin typeface="Calibri"/>
                <a:cs typeface="Calibri"/>
              </a:rPr>
              <a:t>quae. </a:t>
            </a:r>
            <a:r>
              <a:rPr sz="1150" spc="-10" dirty="0">
                <a:latin typeface="Calibri"/>
                <a:cs typeface="Calibri"/>
              </a:rPr>
              <a:t>Itaerum, audistiam conet </a:t>
            </a:r>
            <a:r>
              <a:rPr sz="1150" spc="-15" dirty="0">
                <a:latin typeface="Calibri"/>
                <a:cs typeface="Calibri"/>
              </a:rPr>
              <a:t>re</a:t>
            </a:r>
            <a:r>
              <a:rPr sz="1150" spc="11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volorit.</a:t>
            </a:r>
            <a:endParaRPr sz="1150" dirty="0">
              <a:latin typeface="Calibri"/>
              <a:cs typeface="Calibri"/>
            </a:endParaRPr>
          </a:p>
          <a:p>
            <a:pPr marL="366395" marR="29718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Occat </a:t>
            </a:r>
            <a:r>
              <a:rPr sz="1150" spc="-5" dirty="0">
                <a:latin typeface="Calibri"/>
                <a:cs typeface="Calibri"/>
              </a:rPr>
              <a:t>es iAximinus aut velit </a:t>
            </a:r>
            <a:r>
              <a:rPr sz="1150" spc="-10" dirty="0">
                <a:latin typeface="Calibri"/>
                <a:cs typeface="Calibri"/>
              </a:rPr>
              <a:t>et, </a:t>
            </a:r>
            <a:r>
              <a:rPr sz="1150" spc="-5" dirty="0">
                <a:latin typeface="Calibri"/>
                <a:cs typeface="Calibri"/>
              </a:rPr>
              <a:t>sit </a:t>
            </a:r>
            <a:r>
              <a:rPr sz="1150" spc="-10" dirty="0">
                <a:latin typeface="Calibri"/>
                <a:cs typeface="Calibri"/>
              </a:rPr>
              <a:t>quunt </a:t>
            </a:r>
            <a:r>
              <a:rPr sz="1150" spc="-15" dirty="0">
                <a:latin typeface="Calibri"/>
                <a:cs typeface="Calibri"/>
              </a:rPr>
              <a:t>exerspi </a:t>
            </a:r>
            <a:r>
              <a:rPr sz="1150" spc="-5" dirty="0">
                <a:latin typeface="Calibri"/>
                <a:cs typeface="Calibri"/>
              </a:rPr>
              <a:t>demque pos </a:t>
            </a:r>
            <a:r>
              <a:rPr sz="1150" spc="-10" dirty="0">
                <a:latin typeface="Calibri"/>
                <a:cs typeface="Calibri"/>
              </a:rPr>
              <a:t>eritatiae  </a:t>
            </a:r>
            <a:r>
              <a:rPr sz="1150" spc="-5" dirty="0">
                <a:latin typeface="Calibri"/>
                <a:cs typeface="Calibri"/>
              </a:rPr>
              <a:t>dessi omnimaion culpa dolor simus </a:t>
            </a:r>
            <a:r>
              <a:rPr sz="1150" spc="-10" dirty="0">
                <a:latin typeface="Calibri"/>
                <a:cs typeface="Calibri"/>
              </a:rPr>
              <a:t>archili gnistiatium eum </a:t>
            </a:r>
            <a:r>
              <a:rPr sz="1150" spc="-5" dirty="0">
                <a:latin typeface="Calibri"/>
                <a:cs typeface="Calibri"/>
              </a:rPr>
              <a:t>qui ut es-  </a:t>
            </a:r>
            <a:r>
              <a:rPr sz="1150" spc="-10" dirty="0">
                <a:latin typeface="Calibri"/>
                <a:cs typeface="Calibri"/>
              </a:rPr>
              <a:t>totaquam,On </a:t>
            </a:r>
            <a:r>
              <a:rPr sz="1150" spc="-5" dirty="0">
                <a:latin typeface="Calibri"/>
                <a:cs typeface="Calibri"/>
              </a:rPr>
              <a:t>ped quae </a:t>
            </a:r>
            <a:r>
              <a:rPr sz="1150" spc="-10" dirty="0">
                <a:latin typeface="Calibri"/>
                <a:cs typeface="Calibri"/>
              </a:rPr>
              <a:t>num restiur reped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net </a:t>
            </a:r>
            <a:r>
              <a:rPr sz="1150" spc="-5" dirty="0">
                <a:latin typeface="Calibri"/>
                <a:cs typeface="Calibri"/>
              </a:rPr>
              <a:t>harum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cus</a:t>
            </a:r>
            <a:endParaRPr sz="1150" dirty="0">
              <a:latin typeface="Calibri"/>
              <a:cs typeface="Calibri"/>
            </a:endParaRPr>
          </a:p>
          <a:p>
            <a:pPr marL="366395" marR="262255" indent="-104775" algn="just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Nem voluptio consed evelicae. </a:t>
            </a:r>
            <a:r>
              <a:rPr sz="1150" spc="-15" dirty="0">
                <a:latin typeface="Calibri"/>
                <a:cs typeface="Calibri"/>
              </a:rPr>
              <a:t>Rest, </a:t>
            </a:r>
            <a:r>
              <a:rPr sz="1150" spc="-10" dirty="0">
                <a:latin typeface="Calibri"/>
                <a:cs typeface="Calibri"/>
              </a:rPr>
              <a:t>quam net </a:t>
            </a:r>
            <a:r>
              <a:rPr sz="1150" spc="-5" dirty="0">
                <a:latin typeface="Calibri"/>
                <a:cs typeface="Calibri"/>
              </a:rPr>
              <a:t>anis sin </a:t>
            </a:r>
            <a:r>
              <a:rPr sz="1150" spc="-10" dirty="0">
                <a:latin typeface="Calibri"/>
                <a:cs typeface="Calibri"/>
              </a:rPr>
              <a:t>num erovit </a:t>
            </a:r>
            <a:r>
              <a:rPr sz="1150" spc="-5" dirty="0">
                <a:latin typeface="Calibri"/>
                <a:cs typeface="Calibri"/>
              </a:rPr>
              <a:t>que  </a:t>
            </a:r>
            <a:r>
              <a:rPr sz="1150" spc="-10" dirty="0">
                <a:latin typeface="Calibri"/>
                <a:cs typeface="Calibri"/>
              </a:rPr>
              <a:t>voloruptae laut que ilibuscidel ius </a:t>
            </a:r>
            <a:r>
              <a:rPr sz="1150" spc="-5" dirty="0">
                <a:latin typeface="Calibri"/>
                <a:cs typeface="Calibri"/>
              </a:rPr>
              <a:t>aceatum, </a:t>
            </a:r>
            <a:r>
              <a:rPr sz="1150" spc="-10" dirty="0">
                <a:latin typeface="Calibri"/>
                <a:cs typeface="Calibri"/>
              </a:rPr>
              <a:t>que porum lam harum ve-  </a:t>
            </a:r>
            <a:r>
              <a:rPr sz="1150" spc="-5" dirty="0">
                <a:latin typeface="Calibri"/>
                <a:cs typeface="Calibri"/>
              </a:rPr>
              <a:t>riasit magnis </a:t>
            </a:r>
            <a:r>
              <a:rPr sz="1150" spc="-10" dirty="0">
                <a:latin typeface="Calibri"/>
                <a:cs typeface="Calibri"/>
              </a:rPr>
              <a:t>im </a:t>
            </a:r>
            <a:r>
              <a:rPr sz="1150" spc="-15" dirty="0">
                <a:latin typeface="Calibri"/>
                <a:cs typeface="Calibri"/>
              </a:rPr>
              <a:t>sinvel </a:t>
            </a:r>
            <a:r>
              <a:rPr sz="1150" spc="-10" dirty="0">
                <a:latin typeface="Calibri"/>
                <a:cs typeface="Calibri"/>
              </a:rPr>
              <a:t>inctus </a:t>
            </a:r>
            <a:r>
              <a:rPr sz="1150" spc="-15" dirty="0">
                <a:latin typeface="Calibri"/>
                <a:cs typeface="Calibri"/>
              </a:rPr>
              <a:t>repra </a:t>
            </a:r>
            <a:r>
              <a:rPr sz="1150" spc="-10" dirty="0">
                <a:latin typeface="Calibri"/>
                <a:cs typeface="Calibri"/>
              </a:rPr>
              <a:t>simini iusae. </a:t>
            </a:r>
            <a:r>
              <a:rPr sz="1150" spc="-5" dirty="0">
                <a:latin typeface="Calibri"/>
                <a:cs typeface="Calibri"/>
              </a:rPr>
              <a:t>Illa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nat.</a:t>
            </a:r>
            <a:endParaRPr sz="1150" dirty="0">
              <a:latin typeface="Calibri"/>
              <a:cs typeface="Calibri"/>
            </a:endParaRPr>
          </a:p>
          <a:p>
            <a:pPr marL="366395" marR="43116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Otam, </a:t>
            </a:r>
            <a:r>
              <a:rPr sz="1150" spc="-15" dirty="0">
                <a:latin typeface="Calibri"/>
                <a:cs typeface="Calibri"/>
              </a:rPr>
              <a:t>to </a:t>
            </a:r>
            <a:r>
              <a:rPr sz="1150" spc="-10" dirty="0">
                <a:latin typeface="Calibri"/>
                <a:cs typeface="Calibri"/>
              </a:rPr>
              <a:t>beriandest </a:t>
            </a:r>
            <a:r>
              <a:rPr sz="1150" spc="-15" dirty="0">
                <a:latin typeface="Calibri"/>
                <a:cs typeface="Calibri"/>
              </a:rPr>
              <a:t>rera </a:t>
            </a:r>
            <a:r>
              <a:rPr sz="1150" spc="-10" dirty="0">
                <a:latin typeface="Calibri"/>
                <a:cs typeface="Calibri"/>
              </a:rPr>
              <a:t>conse porios </a:t>
            </a:r>
            <a:r>
              <a:rPr sz="1150" spc="-5" dirty="0">
                <a:latin typeface="Calibri"/>
                <a:cs typeface="Calibri"/>
              </a:rPr>
              <a:t>aperio </a:t>
            </a:r>
            <a:r>
              <a:rPr sz="1150" spc="-10" dirty="0">
                <a:latin typeface="Calibri"/>
                <a:cs typeface="Calibri"/>
              </a:rPr>
              <a:t>minimporror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ut </a:t>
            </a:r>
            <a:r>
              <a:rPr sz="1150" spc="-5" dirty="0">
                <a:latin typeface="Calibri"/>
                <a:cs typeface="Calibri"/>
              </a:rPr>
              <a:t>ad  </a:t>
            </a:r>
            <a:r>
              <a:rPr sz="1150" spc="-15" dirty="0">
                <a:latin typeface="Calibri"/>
                <a:cs typeface="Calibri"/>
              </a:rPr>
              <a:t>mosantPorae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unt </a:t>
            </a:r>
            <a:r>
              <a:rPr sz="1150" spc="-10" dirty="0">
                <a:latin typeface="Calibri"/>
                <a:cs typeface="Calibri"/>
              </a:rPr>
              <a:t>volecum facessimus </a:t>
            </a:r>
            <a:r>
              <a:rPr sz="1150" spc="-15" dirty="0">
                <a:latin typeface="Calibri"/>
                <a:cs typeface="Calibri"/>
              </a:rPr>
              <a:t>vent </a:t>
            </a:r>
            <a:r>
              <a:rPr sz="1150" spc="-10" dirty="0">
                <a:latin typeface="Calibri"/>
                <a:cs typeface="Calibri"/>
              </a:rPr>
              <a:t>labo. </a:t>
            </a:r>
            <a:r>
              <a:rPr sz="1150" spc="-15" dirty="0" err="1">
                <a:latin typeface="Calibri"/>
                <a:cs typeface="Calibri"/>
              </a:rPr>
              <a:t>Equiatu</a:t>
            </a:r>
            <a:r>
              <a:rPr sz="1150" spc="195" dirty="0">
                <a:latin typeface="Calibri"/>
                <a:cs typeface="Calibri"/>
              </a:rPr>
              <a:t> </a:t>
            </a:r>
            <a:r>
              <a:rPr sz="1150" spc="-10" dirty="0" err="1">
                <a:latin typeface="Calibri"/>
                <a:cs typeface="Calibri"/>
              </a:rPr>
              <a:t>samend</a:t>
            </a:r>
            <a:endParaRPr lang="en-US" sz="1150" spc="-10" dirty="0">
              <a:latin typeface="Calibri"/>
              <a:cs typeface="Calibri"/>
            </a:endParaRPr>
          </a:p>
          <a:p>
            <a:pPr marL="366395" marR="431165" indent="-104775">
              <a:lnSpc>
                <a:spcPts val="1430"/>
              </a:lnSpc>
              <a:spcBef>
                <a:spcPts val="615"/>
              </a:spcBef>
              <a:buFontTx/>
              <a:buChar char="•"/>
              <a:tabLst>
                <a:tab pos="367030" algn="l"/>
              </a:tabLst>
            </a:pPr>
            <a:r>
              <a:rPr lang="en-US" sz="1150" spc="-10" dirty="0" err="1">
                <a:cs typeface="Calibri"/>
              </a:rPr>
              <a:t>Otam</a:t>
            </a:r>
            <a:r>
              <a:rPr lang="en-US" sz="1150" spc="-10" dirty="0">
                <a:cs typeface="Calibri"/>
              </a:rPr>
              <a:t>, </a:t>
            </a:r>
            <a:r>
              <a:rPr lang="en-US" sz="1150" spc="-15" dirty="0">
                <a:cs typeface="Calibri"/>
              </a:rPr>
              <a:t>to </a:t>
            </a:r>
            <a:r>
              <a:rPr lang="en-US" sz="1150" spc="-10" dirty="0" err="1">
                <a:cs typeface="Calibri"/>
              </a:rPr>
              <a:t>beriandest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rera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conse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porios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aperio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minimporror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as </a:t>
            </a:r>
            <a:r>
              <a:rPr lang="en-US" sz="1150" spc="-10" dirty="0" err="1">
                <a:cs typeface="Calibri"/>
              </a:rPr>
              <a:t>ut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ad  </a:t>
            </a:r>
            <a:r>
              <a:rPr lang="en-US" sz="1150" spc="-15" dirty="0" err="1">
                <a:cs typeface="Calibri"/>
              </a:rPr>
              <a:t>mosantPorae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et </a:t>
            </a:r>
            <a:r>
              <a:rPr lang="en-US" sz="1150" spc="-15" dirty="0" err="1">
                <a:cs typeface="Calibri"/>
              </a:rPr>
              <a:t>unt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volecum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facessimus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>
                <a:cs typeface="Calibri"/>
              </a:rPr>
              <a:t>vent </a:t>
            </a:r>
            <a:r>
              <a:rPr lang="en-US" sz="1150" spc="-10" dirty="0" err="1">
                <a:cs typeface="Calibri"/>
              </a:rPr>
              <a:t>labo</a:t>
            </a:r>
            <a:r>
              <a:rPr lang="en-US" sz="1150" spc="-10" dirty="0">
                <a:cs typeface="Calibri"/>
              </a:rPr>
              <a:t>. </a:t>
            </a:r>
            <a:r>
              <a:rPr lang="en-US" sz="1150" spc="-15" dirty="0" err="1">
                <a:cs typeface="Calibri"/>
              </a:rPr>
              <a:t>Equiatu</a:t>
            </a:r>
            <a:r>
              <a:rPr lang="en-US" sz="1150" spc="19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samend</a:t>
            </a:r>
            <a:endParaRPr lang="en-US" sz="1150" dirty="0">
              <a:cs typeface="Calibri"/>
            </a:endParaRPr>
          </a:p>
          <a:p>
            <a:pPr marL="366395" marR="431165" indent="-104775">
              <a:lnSpc>
                <a:spcPts val="1430"/>
              </a:lnSpc>
              <a:spcBef>
                <a:spcPts val="615"/>
              </a:spcBef>
              <a:buFontTx/>
              <a:buChar char="•"/>
              <a:tabLst>
                <a:tab pos="367030" algn="l"/>
              </a:tabLst>
            </a:pPr>
            <a:r>
              <a:rPr lang="en-US" sz="1150" spc="-10" dirty="0" err="1">
                <a:cs typeface="Calibri"/>
              </a:rPr>
              <a:t>Otam</a:t>
            </a:r>
            <a:r>
              <a:rPr lang="en-US" sz="1150" spc="-10" dirty="0">
                <a:cs typeface="Calibri"/>
              </a:rPr>
              <a:t>, </a:t>
            </a:r>
            <a:r>
              <a:rPr lang="en-US" sz="1150" spc="-15" dirty="0">
                <a:cs typeface="Calibri"/>
              </a:rPr>
              <a:t>to </a:t>
            </a:r>
            <a:r>
              <a:rPr lang="en-US" sz="1150" spc="-10" dirty="0" err="1">
                <a:cs typeface="Calibri"/>
              </a:rPr>
              <a:t>beriandest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rera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conse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porios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aperio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minimporror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as </a:t>
            </a:r>
            <a:r>
              <a:rPr lang="en-US" sz="1150" spc="-10" dirty="0" err="1">
                <a:cs typeface="Calibri"/>
              </a:rPr>
              <a:t>ut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ad  </a:t>
            </a:r>
            <a:r>
              <a:rPr lang="en-US" sz="1150" spc="-15" dirty="0" err="1">
                <a:cs typeface="Calibri"/>
              </a:rPr>
              <a:t>mosantPorae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et </a:t>
            </a:r>
            <a:r>
              <a:rPr lang="en-US" sz="1150" spc="-15" dirty="0" err="1">
                <a:cs typeface="Calibri"/>
              </a:rPr>
              <a:t>unt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volecum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facessimus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>
                <a:cs typeface="Calibri"/>
              </a:rPr>
              <a:t>vent </a:t>
            </a:r>
            <a:r>
              <a:rPr lang="en-US" sz="1150" spc="-10" dirty="0" err="1">
                <a:cs typeface="Calibri"/>
              </a:rPr>
              <a:t>labo</a:t>
            </a:r>
            <a:r>
              <a:rPr lang="en-US" sz="1150" spc="-10" dirty="0">
                <a:cs typeface="Calibri"/>
              </a:rPr>
              <a:t>. </a:t>
            </a:r>
            <a:r>
              <a:rPr lang="en-US" sz="1150" spc="-15" dirty="0" err="1">
                <a:cs typeface="Calibri"/>
              </a:rPr>
              <a:t>Equiatu</a:t>
            </a:r>
            <a:r>
              <a:rPr lang="en-US" sz="1150" spc="19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samend</a:t>
            </a:r>
            <a:endParaRPr lang="en-US" sz="1150" dirty="0">
              <a:cs typeface="Calibri"/>
            </a:endParaRPr>
          </a:p>
          <a:p>
            <a:pPr marL="261620" marR="431165">
              <a:lnSpc>
                <a:spcPts val="1430"/>
              </a:lnSpc>
              <a:spcBef>
                <a:spcPts val="615"/>
              </a:spcBef>
              <a:tabLst>
                <a:tab pos="367030" algn="l"/>
              </a:tabLst>
            </a:pPr>
            <a:endParaRPr sz="11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036" y="4722209"/>
            <a:ext cx="4942205" cy="42125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628139">
              <a:lnSpc>
                <a:spcPct val="100000"/>
              </a:lnSpc>
              <a:spcBef>
                <a:spcPts val="1435"/>
              </a:spcBef>
            </a:pPr>
            <a:r>
              <a:rPr sz="2550" b="1" dirty="0">
                <a:latin typeface="Calibri"/>
                <a:cs typeface="Calibri"/>
              </a:rPr>
              <a:t>Introduction</a:t>
            </a:r>
            <a:endParaRPr sz="2550" dirty="0">
              <a:latin typeface="Calibri"/>
              <a:cs typeface="Calibri"/>
            </a:endParaRPr>
          </a:p>
          <a:p>
            <a:pPr marL="366395" marR="283210" indent="-104775">
              <a:lnSpc>
                <a:spcPts val="1430"/>
              </a:lnSpc>
              <a:spcBef>
                <a:spcPts val="142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veraepudit, que volorem etum fugit </a:t>
            </a:r>
            <a:r>
              <a:rPr sz="1150" spc="-15" dirty="0">
                <a:latin typeface="Calibri"/>
                <a:cs typeface="Calibri"/>
              </a:rPr>
              <a:t>volute </a:t>
            </a:r>
            <a:r>
              <a:rPr sz="1150" spc="-10" dirty="0">
                <a:latin typeface="Calibri"/>
                <a:cs typeface="Calibri"/>
              </a:rPr>
              <a:t>magnam que et, si </a:t>
            </a:r>
            <a:r>
              <a:rPr sz="1150" spc="-15" dirty="0">
                <a:latin typeface="Calibri"/>
                <a:cs typeface="Calibri"/>
              </a:rPr>
              <a:t>unt </a:t>
            </a:r>
            <a:r>
              <a:rPr sz="1150" spc="-10" dirty="0">
                <a:latin typeface="Calibri"/>
                <a:cs typeface="Calibri"/>
              </a:rPr>
              <a:t>pel-  </a:t>
            </a:r>
            <a:r>
              <a:rPr sz="1150" spc="-5" dirty="0">
                <a:latin typeface="Calibri"/>
                <a:cs typeface="Calibri"/>
              </a:rPr>
              <a:t>loribus aut </a:t>
            </a:r>
            <a:r>
              <a:rPr sz="1150" spc="-10" dirty="0">
                <a:latin typeface="Calibri"/>
                <a:cs typeface="Calibri"/>
              </a:rPr>
              <a:t>occati remporis </a:t>
            </a:r>
            <a:r>
              <a:rPr sz="1150" spc="-5" dirty="0">
                <a:latin typeface="Calibri"/>
                <a:cs typeface="Calibri"/>
              </a:rPr>
              <a:t>doluptur? Elendesedit eiusciminus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abor  </a:t>
            </a:r>
            <a:r>
              <a:rPr sz="1150" spc="-10" dirty="0">
                <a:latin typeface="Calibri"/>
                <a:cs typeface="Calibri"/>
              </a:rPr>
              <a:t>si </a:t>
            </a:r>
            <a:r>
              <a:rPr sz="1150" spc="-5" dirty="0">
                <a:latin typeface="Calibri"/>
                <a:cs typeface="Calibri"/>
              </a:rPr>
              <a:t>as as </a:t>
            </a:r>
            <a:r>
              <a:rPr sz="1150" spc="-10" dirty="0">
                <a:latin typeface="Calibri"/>
                <a:cs typeface="Calibri"/>
              </a:rPr>
              <a:t>sus </a:t>
            </a:r>
            <a:r>
              <a:rPr sz="1150" spc="-5" dirty="0">
                <a:latin typeface="Calibri"/>
                <a:cs typeface="Calibri"/>
              </a:rPr>
              <a:t>aliqui </a:t>
            </a:r>
            <a:r>
              <a:rPr sz="1150" spc="-15" dirty="0">
                <a:latin typeface="Calibri"/>
                <a:cs typeface="Calibri"/>
              </a:rPr>
              <a:t>optat </a:t>
            </a:r>
            <a:r>
              <a:rPr sz="1150" spc="-5" dirty="0">
                <a:latin typeface="Calibri"/>
                <a:cs typeface="Calibri"/>
              </a:rPr>
              <a:t>earum </a:t>
            </a:r>
            <a:r>
              <a:rPr sz="1150" spc="-10" dirty="0">
                <a:latin typeface="Calibri"/>
                <a:cs typeface="Calibri"/>
              </a:rPr>
              <a:t>ist ut repe ent labo. Em que voluptatur 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solo mo quam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elest, qui </a:t>
            </a:r>
            <a:r>
              <a:rPr sz="1150" spc="-5" dirty="0">
                <a:latin typeface="Calibri"/>
                <a:cs typeface="Calibri"/>
              </a:rPr>
              <a:t>aces </a:t>
            </a:r>
            <a:r>
              <a:rPr sz="1150" spc="-10" dirty="0">
                <a:latin typeface="Calibri"/>
                <a:cs typeface="Calibri"/>
              </a:rPr>
              <a:t>que </a:t>
            </a:r>
            <a:r>
              <a:rPr sz="1150" spc="-15" dirty="0">
                <a:latin typeface="Calibri"/>
                <a:cs typeface="Calibri"/>
              </a:rPr>
              <a:t>eate</a:t>
            </a:r>
            <a:r>
              <a:rPr sz="1150" spc="12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labo.</a:t>
            </a:r>
            <a:endParaRPr sz="1150" dirty="0">
              <a:latin typeface="Calibri"/>
              <a:cs typeface="Calibri"/>
            </a:endParaRPr>
          </a:p>
          <a:p>
            <a:pPr marL="366395" marR="25971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Sed </a:t>
            </a:r>
            <a:r>
              <a:rPr sz="1150" spc="-5" dirty="0">
                <a:latin typeface="Calibri"/>
                <a:cs typeface="Calibri"/>
              </a:rPr>
              <a:t>moditNum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hitatquate </a:t>
            </a:r>
            <a:r>
              <a:rPr sz="1150" spc="-5" dirty="0">
                <a:latin typeface="Calibri"/>
                <a:cs typeface="Calibri"/>
              </a:rPr>
              <a:t>es aut </a:t>
            </a:r>
            <a:r>
              <a:rPr sz="1150" spc="-10" dirty="0">
                <a:latin typeface="Calibri"/>
                <a:cs typeface="Calibri"/>
              </a:rPr>
              <a:t>pe </a:t>
            </a:r>
            <a:r>
              <a:rPr sz="1150" spc="-5" dirty="0">
                <a:latin typeface="Calibri"/>
                <a:cs typeface="Calibri"/>
              </a:rPr>
              <a:t>cus, </a:t>
            </a:r>
            <a:r>
              <a:rPr sz="1150" spc="-10" dirty="0">
                <a:latin typeface="Calibri"/>
                <a:cs typeface="Calibri"/>
              </a:rPr>
              <a:t>ium quiandit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et quid  maxim faccus senihiliquia </a:t>
            </a:r>
            <a:r>
              <a:rPr sz="1150" spc="-15" dirty="0">
                <a:latin typeface="Calibri"/>
                <a:cs typeface="Calibri"/>
              </a:rPr>
              <a:t>pora </a:t>
            </a:r>
            <a:r>
              <a:rPr sz="1150" spc="-10" dirty="0">
                <a:latin typeface="Calibri"/>
                <a:cs typeface="Calibri"/>
              </a:rPr>
              <a:t>veruptam, sit laborporest omnimus  parcipidi </a:t>
            </a:r>
            <a:r>
              <a:rPr sz="1150" spc="-5" dirty="0">
                <a:latin typeface="Calibri"/>
                <a:cs typeface="Calibri"/>
              </a:rPr>
              <a:t>cusda </a:t>
            </a:r>
            <a:r>
              <a:rPr sz="1150" spc="-10" dirty="0">
                <a:latin typeface="Calibri"/>
                <a:cs typeface="Calibri"/>
              </a:rPr>
              <a:t>comnimpe di niant doles aspictotatum se </a:t>
            </a:r>
            <a:r>
              <a:rPr sz="1150" spc="-15" dirty="0">
                <a:latin typeface="Calibri"/>
                <a:cs typeface="Calibri"/>
              </a:rPr>
              <a:t>pra corem  excearum </a:t>
            </a:r>
            <a:r>
              <a:rPr sz="1150" spc="-10" dirty="0">
                <a:latin typeface="Calibri"/>
                <a:cs typeface="Calibri"/>
              </a:rPr>
              <a:t>seque sed quamet is raes restrum </a:t>
            </a:r>
            <a:r>
              <a:rPr sz="1150" spc="-15" dirty="0">
                <a:latin typeface="Calibri"/>
                <a:cs typeface="Calibri"/>
              </a:rPr>
              <a:t>event </a:t>
            </a:r>
            <a:r>
              <a:rPr sz="1150" spc="-10" dirty="0">
                <a:latin typeface="Calibri"/>
                <a:cs typeface="Calibri"/>
              </a:rPr>
              <a:t>quas asitate </a:t>
            </a:r>
            <a:r>
              <a:rPr sz="1150" spc="-15" dirty="0">
                <a:latin typeface="Calibri"/>
                <a:cs typeface="Calibri"/>
              </a:rPr>
              <a:t>volor-  </a:t>
            </a:r>
            <a:r>
              <a:rPr sz="1150" spc="-5" dirty="0">
                <a:latin typeface="Calibri"/>
                <a:cs typeface="Calibri"/>
              </a:rPr>
              <a:t>pos </a:t>
            </a:r>
            <a:r>
              <a:rPr sz="1150" spc="-10" dirty="0">
                <a:latin typeface="Calibri"/>
                <a:cs typeface="Calibri"/>
              </a:rPr>
              <a:t>duntios magnature volupti temqui </a:t>
            </a:r>
            <a:r>
              <a:rPr sz="1150" spc="-5" dirty="0">
                <a:latin typeface="Calibri"/>
                <a:cs typeface="Calibri"/>
              </a:rPr>
              <a:t>bla </a:t>
            </a:r>
            <a:r>
              <a:rPr sz="1150" spc="-10" dirty="0">
                <a:latin typeface="Calibri"/>
                <a:cs typeface="Calibri"/>
              </a:rPr>
              <a:t>vendit autem nam commol-  </a:t>
            </a:r>
            <a:r>
              <a:rPr sz="1150" spc="-15" dirty="0">
                <a:latin typeface="Calibri"/>
                <a:cs typeface="Calibri"/>
              </a:rPr>
              <a:t>orae</a:t>
            </a:r>
            <a:r>
              <a:rPr sz="1150" spc="-65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laborat</a:t>
            </a:r>
            <a:endParaRPr sz="1150" dirty="0">
              <a:latin typeface="Calibri"/>
              <a:cs typeface="Calibri"/>
            </a:endParaRPr>
          </a:p>
          <a:p>
            <a:pPr marL="366395" marR="368935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5" dirty="0">
                <a:latin typeface="Calibri"/>
                <a:cs typeface="Calibri"/>
              </a:rPr>
              <a:t>Cus, </a:t>
            </a:r>
            <a:r>
              <a:rPr sz="1150" spc="-10" dirty="0">
                <a:latin typeface="Calibri"/>
                <a:cs typeface="Calibri"/>
              </a:rPr>
              <a:t>intur? </a:t>
            </a:r>
            <a:r>
              <a:rPr sz="1150" spc="-5" dirty="0">
                <a:latin typeface="Calibri"/>
                <a:cs typeface="Calibri"/>
              </a:rPr>
              <a:t>Quiae </a:t>
            </a:r>
            <a:r>
              <a:rPr sz="1150" spc="-10" dirty="0">
                <a:latin typeface="Calibri"/>
                <a:cs typeface="Calibri"/>
              </a:rPr>
              <a:t>odiatiberrum everibusam alicae </a:t>
            </a:r>
            <a:r>
              <a:rPr sz="1150" spc="-5" dirty="0">
                <a:latin typeface="Calibri"/>
                <a:cs typeface="Calibri"/>
              </a:rPr>
              <a:t>delessit </a:t>
            </a:r>
            <a:r>
              <a:rPr sz="1150" spc="-15" dirty="0">
                <a:latin typeface="Calibri"/>
                <a:cs typeface="Calibri"/>
              </a:rPr>
              <a:t>ex </a:t>
            </a:r>
            <a:r>
              <a:rPr sz="1150" spc="-10" dirty="0">
                <a:latin typeface="Calibri"/>
                <a:cs typeface="Calibri"/>
              </a:rPr>
              <a:t>est </a:t>
            </a:r>
            <a:r>
              <a:rPr sz="1150" spc="-5" dirty="0">
                <a:latin typeface="Calibri"/>
                <a:cs typeface="Calibri"/>
              </a:rPr>
              <a:t>ut a  </a:t>
            </a:r>
            <a:r>
              <a:rPr sz="1150" spc="-10" dirty="0">
                <a:latin typeface="Calibri"/>
                <a:cs typeface="Calibri"/>
              </a:rPr>
              <a:t>ipsanditVelestiist </a:t>
            </a:r>
            <a:r>
              <a:rPr sz="1150" spc="-5" dirty="0">
                <a:latin typeface="Calibri"/>
                <a:cs typeface="Calibri"/>
              </a:rPr>
              <a:t>hil idio. Ebis quosandae sam </a:t>
            </a:r>
            <a:r>
              <a:rPr sz="1150" spc="-15" dirty="0">
                <a:latin typeface="Calibri"/>
                <a:cs typeface="Calibri"/>
              </a:rPr>
              <a:t>faccatu </a:t>
            </a:r>
            <a:r>
              <a:rPr sz="1150" spc="-5" dirty="0">
                <a:latin typeface="Calibri"/>
                <a:cs typeface="Calibri"/>
              </a:rPr>
              <a:t>mquam,</a:t>
            </a:r>
            <a:r>
              <a:rPr sz="1150" spc="6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sap</a:t>
            </a:r>
            <a:endParaRPr lang="en-US" sz="1150" spc="-5" dirty="0">
              <a:latin typeface="Calibri"/>
              <a:cs typeface="Calibri"/>
            </a:endParaRPr>
          </a:p>
          <a:p>
            <a:pPr marL="366395" marR="368935" indent="-104775">
              <a:lnSpc>
                <a:spcPts val="1430"/>
              </a:lnSpc>
              <a:spcBef>
                <a:spcPts val="615"/>
              </a:spcBef>
              <a:buFontTx/>
              <a:buChar char="•"/>
              <a:tabLst>
                <a:tab pos="367030" algn="l"/>
              </a:tabLst>
            </a:pPr>
            <a:r>
              <a:rPr lang="en-US" sz="1150" spc="-10" dirty="0">
                <a:cs typeface="Calibri"/>
              </a:rPr>
              <a:t>Sed </a:t>
            </a:r>
            <a:r>
              <a:rPr lang="en-US" sz="1150" spc="-5" dirty="0" err="1">
                <a:cs typeface="Calibri"/>
              </a:rPr>
              <a:t>moditNum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et </a:t>
            </a:r>
            <a:r>
              <a:rPr lang="en-US" sz="1150" spc="-15" dirty="0" err="1">
                <a:cs typeface="Calibri"/>
              </a:rPr>
              <a:t>hitatquate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es </a:t>
            </a:r>
            <a:r>
              <a:rPr lang="en-US" sz="1150" spc="-5" dirty="0" err="1">
                <a:cs typeface="Calibri"/>
              </a:rPr>
              <a:t>aut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>
                <a:cs typeface="Calibri"/>
              </a:rPr>
              <a:t>pe </a:t>
            </a:r>
            <a:r>
              <a:rPr lang="en-US" sz="1150" spc="-5" dirty="0" err="1">
                <a:cs typeface="Calibri"/>
              </a:rPr>
              <a:t>cus</a:t>
            </a:r>
            <a:r>
              <a:rPr lang="en-US" sz="1150" spc="-5" dirty="0">
                <a:cs typeface="Calibri"/>
              </a:rPr>
              <a:t>, </a:t>
            </a:r>
            <a:r>
              <a:rPr lang="en-US" sz="1150" spc="-10" dirty="0" err="1">
                <a:cs typeface="Calibri"/>
              </a:rPr>
              <a:t>ium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quiandit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aut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ut</a:t>
            </a:r>
            <a:r>
              <a:rPr lang="en-US" sz="1150" spc="-10" dirty="0">
                <a:cs typeface="Calibri"/>
              </a:rPr>
              <a:t> et quid  maxim </a:t>
            </a:r>
            <a:r>
              <a:rPr lang="en-US" sz="1150" spc="-10" dirty="0" err="1">
                <a:cs typeface="Calibri"/>
              </a:rPr>
              <a:t>faccus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senihiliquia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pora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veruptam</a:t>
            </a:r>
            <a:r>
              <a:rPr lang="en-US" sz="1150" spc="-10" dirty="0">
                <a:cs typeface="Calibri"/>
              </a:rPr>
              <a:t>, sit </a:t>
            </a:r>
            <a:r>
              <a:rPr lang="en-US" sz="1150" spc="-10" dirty="0" err="1">
                <a:cs typeface="Calibri"/>
              </a:rPr>
              <a:t>laborporest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omnimus</a:t>
            </a:r>
            <a:r>
              <a:rPr lang="en-US" sz="1150" spc="-10" dirty="0">
                <a:cs typeface="Calibri"/>
              </a:rPr>
              <a:t>  </a:t>
            </a:r>
            <a:r>
              <a:rPr lang="en-US" sz="1150" spc="-10" dirty="0" err="1">
                <a:cs typeface="Calibri"/>
              </a:rPr>
              <a:t>parcipidi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cusda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comnimpe</a:t>
            </a:r>
            <a:r>
              <a:rPr lang="en-US" sz="1150" spc="-10" dirty="0">
                <a:cs typeface="Calibri"/>
              </a:rPr>
              <a:t> di </a:t>
            </a:r>
            <a:r>
              <a:rPr lang="en-US" sz="1150" spc="-10" dirty="0" err="1">
                <a:cs typeface="Calibri"/>
              </a:rPr>
              <a:t>niant</a:t>
            </a:r>
            <a:r>
              <a:rPr lang="en-US" sz="1150" spc="-10" dirty="0">
                <a:cs typeface="Calibri"/>
              </a:rPr>
              <a:t> doles </a:t>
            </a:r>
            <a:r>
              <a:rPr lang="en-US" sz="1150" spc="-10" dirty="0" err="1">
                <a:cs typeface="Calibri"/>
              </a:rPr>
              <a:t>aspictotatum</a:t>
            </a:r>
            <a:r>
              <a:rPr lang="en-US" sz="1150" spc="-10" dirty="0">
                <a:cs typeface="Calibri"/>
              </a:rPr>
              <a:t> se </a:t>
            </a:r>
            <a:r>
              <a:rPr lang="en-US" sz="1150" spc="-15" dirty="0" err="1">
                <a:cs typeface="Calibri"/>
              </a:rPr>
              <a:t>pra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corem</a:t>
            </a:r>
            <a:r>
              <a:rPr lang="en-US" sz="1150" spc="-15" dirty="0">
                <a:cs typeface="Calibri"/>
              </a:rPr>
              <a:t>  </a:t>
            </a:r>
            <a:r>
              <a:rPr lang="en-US" sz="1150" spc="-15" dirty="0" err="1">
                <a:cs typeface="Calibri"/>
              </a:rPr>
              <a:t>excearum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seque</a:t>
            </a:r>
            <a:r>
              <a:rPr lang="en-US" sz="1150" spc="-10" dirty="0">
                <a:cs typeface="Calibri"/>
              </a:rPr>
              <a:t> sed </a:t>
            </a:r>
            <a:r>
              <a:rPr lang="en-US" sz="1150" spc="-10" dirty="0" err="1">
                <a:cs typeface="Calibri"/>
              </a:rPr>
              <a:t>quamet</a:t>
            </a:r>
            <a:r>
              <a:rPr lang="en-US" sz="1150" spc="-10" dirty="0">
                <a:cs typeface="Calibri"/>
              </a:rPr>
              <a:t> is </a:t>
            </a:r>
            <a:r>
              <a:rPr lang="en-US" sz="1150" spc="-10" dirty="0" err="1">
                <a:cs typeface="Calibri"/>
              </a:rPr>
              <a:t>raes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restrum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>
                <a:cs typeface="Calibri"/>
              </a:rPr>
              <a:t>event </a:t>
            </a:r>
            <a:r>
              <a:rPr lang="en-US" sz="1150" spc="-10" dirty="0" err="1">
                <a:cs typeface="Calibri"/>
              </a:rPr>
              <a:t>quas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asitate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volor</a:t>
            </a:r>
            <a:r>
              <a:rPr lang="en-US" sz="1150" spc="-15" dirty="0">
                <a:cs typeface="Calibri"/>
              </a:rPr>
              <a:t>-  </a:t>
            </a:r>
            <a:r>
              <a:rPr lang="en-US" sz="1150" spc="-5" dirty="0">
                <a:cs typeface="Calibri"/>
              </a:rPr>
              <a:t>pos </a:t>
            </a:r>
            <a:r>
              <a:rPr lang="en-US" sz="1150" spc="-10" dirty="0" err="1">
                <a:cs typeface="Calibri"/>
              </a:rPr>
              <a:t>duntios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magnature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volupti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temqui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bla</a:t>
            </a:r>
            <a:r>
              <a:rPr lang="en-US" sz="1150" spc="-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vendit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autem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nam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commol</a:t>
            </a:r>
            <a:r>
              <a:rPr lang="en-US" sz="1150" spc="-10" dirty="0">
                <a:cs typeface="Calibri"/>
              </a:rPr>
              <a:t>.</a:t>
            </a:r>
            <a:br>
              <a:rPr lang="en-US" sz="1150" spc="-10" dirty="0">
                <a:cs typeface="Calibri"/>
              </a:rPr>
            </a:br>
            <a:endParaRPr lang="en-US" sz="1150" dirty="0"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007" y="9153886"/>
            <a:ext cx="4942205" cy="554799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283335">
              <a:lnSpc>
                <a:spcPct val="100000"/>
              </a:lnSpc>
              <a:spcBef>
                <a:spcPts val="1435"/>
              </a:spcBef>
            </a:pPr>
            <a:r>
              <a:rPr sz="2550" b="1" spc="-10" dirty="0">
                <a:latin typeface="Calibri"/>
                <a:cs typeface="Calibri"/>
              </a:rPr>
              <a:t>Literature</a:t>
            </a:r>
            <a:r>
              <a:rPr sz="2550" b="1" spc="-75" dirty="0">
                <a:latin typeface="Calibri"/>
                <a:cs typeface="Calibri"/>
              </a:rPr>
              <a:t> </a:t>
            </a:r>
            <a:r>
              <a:rPr sz="2550" b="1" spc="-10" dirty="0">
                <a:latin typeface="Calibri"/>
                <a:cs typeface="Calibri"/>
              </a:rPr>
              <a:t>Review</a:t>
            </a:r>
            <a:endParaRPr sz="2550">
              <a:latin typeface="Calibri"/>
              <a:cs typeface="Calibri"/>
            </a:endParaRPr>
          </a:p>
          <a:p>
            <a:pPr marL="261620" marR="293370" algn="just">
              <a:lnSpc>
                <a:spcPts val="1430"/>
              </a:lnSpc>
              <a:spcBef>
                <a:spcPts val="1425"/>
              </a:spcBef>
            </a:pPr>
            <a:r>
              <a:rPr sz="1150" spc="-5" dirty="0">
                <a:latin typeface="Calibri"/>
                <a:cs typeface="Calibri"/>
              </a:rPr>
              <a:t>Os es sit </a:t>
            </a:r>
            <a:r>
              <a:rPr sz="1150" spc="-10" dirty="0">
                <a:latin typeface="Calibri"/>
                <a:cs typeface="Calibri"/>
              </a:rPr>
              <a:t>faccae. Lorpora </a:t>
            </a:r>
            <a:r>
              <a:rPr sz="1150" spc="-5" dirty="0">
                <a:latin typeface="Calibri"/>
                <a:cs typeface="Calibri"/>
              </a:rPr>
              <a:t>pori aut omnit </a:t>
            </a:r>
            <a:r>
              <a:rPr sz="1150" spc="-10" dirty="0">
                <a:latin typeface="Calibri"/>
                <a:cs typeface="Calibri"/>
              </a:rPr>
              <a:t>quati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10" dirty="0">
                <a:latin typeface="Calibri"/>
                <a:cs typeface="Calibri"/>
              </a:rPr>
              <a:t>volupta eptatur </a:t>
            </a:r>
            <a:r>
              <a:rPr sz="1150" spc="-5" dirty="0">
                <a:latin typeface="Calibri"/>
                <a:cs typeface="Calibri"/>
              </a:rPr>
              <a:t>sit </a:t>
            </a:r>
            <a:r>
              <a:rPr sz="1150" spc="-15" dirty="0">
                <a:latin typeface="Calibri"/>
                <a:cs typeface="Calibri"/>
              </a:rPr>
              <a:t>per-  </a:t>
            </a:r>
            <a:r>
              <a:rPr sz="1150" spc="-5" dirty="0">
                <a:latin typeface="Calibri"/>
                <a:cs typeface="Calibri"/>
              </a:rPr>
              <a:t>sper </a:t>
            </a:r>
            <a:r>
              <a:rPr sz="1150" spc="-10" dirty="0">
                <a:latin typeface="Calibri"/>
                <a:cs typeface="Calibri"/>
              </a:rPr>
              <a:t>estiatum </a:t>
            </a:r>
            <a:r>
              <a:rPr sz="1150" spc="-5" dirty="0">
                <a:latin typeface="Calibri"/>
                <a:cs typeface="Calibri"/>
              </a:rPr>
              <a:t>iliqui dolorio reicipsaerum hiliaes </a:t>
            </a:r>
            <a:r>
              <a:rPr sz="1150" spc="-10" dirty="0">
                <a:latin typeface="Calibri"/>
                <a:cs typeface="Calibri"/>
              </a:rPr>
              <a:t>rectur </a:t>
            </a:r>
            <a:r>
              <a:rPr sz="1150" spc="-5" dirty="0">
                <a:latin typeface="Calibri"/>
                <a:cs typeface="Calibri"/>
              </a:rPr>
              <a:t>aut odiciis molor  </a:t>
            </a:r>
            <a:r>
              <a:rPr sz="1150" spc="-10" dirty="0">
                <a:latin typeface="Calibri"/>
                <a:cs typeface="Calibri"/>
              </a:rPr>
              <a:t>asserferum </a:t>
            </a:r>
            <a:r>
              <a:rPr sz="1150" spc="-5" dirty="0">
                <a:latin typeface="Calibri"/>
                <a:cs typeface="Calibri"/>
              </a:rPr>
              <a:t>solut </a:t>
            </a:r>
            <a:r>
              <a:rPr sz="1150" spc="-10" dirty="0">
                <a:latin typeface="Calibri"/>
                <a:cs typeface="Calibri"/>
              </a:rPr>
              <a:t>et eum et vendandis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intet, </a:t>
            </a:r>
            <a:r>
              <a:rPr sz="1150" spc="-5" dirty="0">
                <a:latin typeface="Calibri"/>
                <a:cs typeface="Calibri"/>
              </a:rPr>
              <a:t>occume sit </a:t>
            </a:r>
            <a:r>
              <a:rPr sz="1150" spc="-15" dirty="0">
                <a:latin typeface="Calibri"/>
                <a:cs typeface="Calibri"/>
              </a:rPr>
              <a:t>rati </a:t>
            </a:r>
            <a:r>
              <a:rPr sz="1150" spc="-5" dirty="0">
                <a:latin typeface="Calibri"/>
                <a:cs typeface="Calibri"/>
              </a:rPr>
              <a:t>omnimus  </a:t>
            </a:r>
            <a:r>
              <a:rPr sz="1150" spc="-10" dirty="0">
                <a:latin typeface="Calibri"/>
                <a:cs typeface="Calibri"/>
              </a:rPr>
              <a:t>quam </a:t>
            </a:r>
            <a:r>
              <a:rPr sz="1150" spc="-5" dirty="0">
                <a:latin typeface="Calibri"/>
                <a:cs typeface="Calibri"/>
              </a:rPr>
              <a:t>arit eos </a:t>
            </a:r>
            <a:r>
              <a:rPr sz="1150" spc="-10" dirty="0">
                <a:latin typeface="Calibri"/>
                <a:cs typeface="Calibri"/>
              </a:rPr>
              <a:t>et qui sequamet lam </a:t>
            </a:r>
            <a:r>
              <a:rPr sz="1150" spc="-5" dirty="0">
                <a:latin typeface="Calibri"/>
                <a:cs typeface="Calibri"/>
              </a:rPr>
              <a:t>aut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fuga.</a:t>
            </a:r>
            <a:endParaRPr sz="1150">
              <a:latin typeface="Calibri"/>
              <a:cs typeface="Calibri"/>
            </a:endParaRPr>
          </a:p>
          <a:p>
            <a:pPr marL="261620" marR="267970" algn="just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Lorpostis </a:t>
            </a:r>
            <a:r>
              <a:rPr sz="1150" spc="-5" dirty="0">
                <a:latin typeface="Calibri"/>
                <a:cs typeface="Calibri"/>
              </a:rPr>
              <a:t>ipisci </a:t>
            </a:r>
            <a:r>
              <a:rPr sz="1150" spc="-10" dirty="0">
                <a:latin typeface="Calibri"/>
                <a:cs typeface="Calibri"/>
              </a:rPr>
              <a:t>dolupta </a:t>
            </a:r>
            <a:r>
              <a:rPr sz="1150" spc="-5" dirty="0">
                <a:latin typeface="Calibri"/>
                <a:cs typeface="Calibri"/>
              </a:rPr>
              <a:t>dolorporum quibus nonsenis dolorit </a:t>
            </a:r>
            <a:r>
              <a:rPr sz="1150" spc="-10" dirty="0">
                <a:latin typeface="Calibri"/>
                <a:cs typeface="Calibri"/>
              </a:rPr>
              <a:t>atiunto </a:t>
            </a:r>
            <a:r>
              <a:rPr sz="1150" spc="-5" dirty="0">
                <a:latin typeface="Calibri"/>
                <a:cs typeface="Calibri"/>
              </a:rPr>
              <a:t>be-  rum ario </a:t>
            </a:r>
            <a:r>
              <a:rPr sz="1150" spc="-10" dirty="0">
                <a:latin typeface="Calibri"/>
                <a:cs typeface="Calibri"/>
              </a:rPr>
              <a:t>berio </a:t>
            </a:r>
            <a:r>
              <a:rPr sz="1150" spc="-5" dirty="0">
                <a:latin typeface="Calibri"/>
                <a:cs typeface="Calibri"/>
              </a:rPr>
              <a:t>vid </a:t>
            </a:r>
            <a:r>
              <a:rPr sz="1150" spc="-10" dirty="0">
                <a:latin typeface="Calibri"/>
                <a:cs typeface="Calibri"/>
              </a:rPr>
              <a:t>quo </a:t>
            </a:r>
            <a:r>
              <a:rPr sz="1150" spc="-15" dirty="0">
                <a:latin typeface="Calibri"/>
                <a:cs typeface="Calibri"/>
              </a:rPr>
              <a:t>tota </a:t>
            </a:r>
            <a:r>
              <a:rPr sz="1150" spc="-10" dirty="0">
                <a:latin typeface="Calibri"/>
                <a:cs typeface="Calibri"/>
              </a:rPr>
              <a:t>vercillab illis </a:t>
            </a:r>
            <a:r>
              <a:rPr sz="1150" spc="-5" dirty="0">
                <a:latin typeface="Calibri"/>
                <a:cs typeface="Calibri"/>
              </a:rPr>
              <a:t>il </a:t>
            </a:r>
            <a:r>
              <a:rPr sz="1150" spc="-10" dirty="0">
                <a:latin typeface="Calibri"/>
                <a:cs typeface="Calibri"/>
              </a:rPr>
              <a:t>ipiet </a:t>
            </a:r>
            <a:r>
              <a:rPr sz="1150" spc="-15" dirty="0">
                <a:latin typeface="Calibri"/>
                <a:cs typeface="Calibri"/>
              </a:rPr>
              <a:t>voluNum </a:t>
            </a:r>
            <a:r>
              <a:rPr sz="1150" spc="-10" dirty="0">
                <a:latin typeface="Calibri"/>
                <a:cs typeface="Calibri"/>
              </a:rPr>
              <a:t>dolupic te dun-  diae poribus,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ipsum audantus </a:t>
            </a:r>
            <a:r>
              <a:rPr sz="1150" spc="-5" dirty="0">
                <a:latin typeface="Calibri"/>
                <a:cs typeface="Calibri"/>
              </a:rPr>
              <a:t>es </a:t>
            </a:r>
            <a:r>
              <a:rPr sz="1150" spc="-10" dirty="0">
                <a:latin typeface="Calibri"/>
                <a:cs typeface="Calibri"/>
              </a:rPr>
              <a:t>vollam, que lam ideris </a:t>
            </a:r>
            <a:r>
              <a:rPr sz="1150" spc="-5" dirty="0">
                <a:latin typeface="Calibri"/>
                <a:cs typeface="Calibri"/>
              </a:rPr>
              <a:t>es elibus do-  </a:t>
            </a:r>
            <a:r>
              <a:rPr sz="1150" spc="-15" dirty="0">
                <a:latin typeface="Calibri"/>
                <a:cs typeface="Calibri"/>
              </a:rPr>
              <a:t>luptat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alissit </a:t>
            </a:r>
            <a:r>
              <a:rPr sz="1150" spc="-10" dirty="0">
                <a:latin typeface="Calibri"/>
                <a:cs typeface="Calibri"/>
              </a:rPr>
              <a:t>ant.</a:t>
            </a:r>
            <a:endParaRPr sz="1150">
              <a:latin typeface="Calibri"/>
              <a:cs typeface="Calibri"/>
            </a:endParaRPr>
          </a:p>
          <a:p>
            <a:pPr marL="261620" marR="338455">
              <a:lnSpc>
                <a:spcPts val="1430"/>
              </a:lnSpc>
              <a:spcBef>
                <a:spcPts val="615"/>
              </a:spcBef>
            </a:pPr>
            <a:r>
              <a:rPr sz="1150" spc="-5" dirty="0">
                <a:latin typeface="Calibri"/>
                <a:cs typeface="Calibri"/>
              </a:rPr>
              <a:t>Cerumqui </a:t>
            </a:r>
            <a:r>
              <a:rPr sz="1150" spc="-10" dirty="0">
                <a:latin typeface="Calibri"/>
                <a:cs typeface="Calibri"/>
              </a:rPr>
              <a:t>verrorum et </a:t>
            </a:r>
            <a:r>
              <a:rPr sz="1150" spc="-5" dirty="0">
                <a:latin typeface="Calibri"/>
                <a:cs typeface="Calibri"/>
              </a:rPr>
              <a:t>qui </a:t>
            </a:r>
            <a:r>
              <a:rPr sz="1150" spc="-10" dirty="0">
                <a:latin typeface="Calibri"/>
                <a:cs typeface="Calibri"/>
              </a:rPr>
              <a:t>blandaepero offictur </a:t>
            </a:r>
            <a:r>
              <a:rPr sz="1150" spc="-5" dirty="0">
                <a:latin typeface="Calibri"/>
                <a:cs typeface="Calibri"/>
              </a:rPr>
              <a:t>sus </a:t>
            </a:r>
            <a:r>
              <a:rPr sz="1150" spc="-10" dirty="0">
                <a:latin typeface="Calibri"/>
                <a:cs typeface="Calibri"/>
              </a:rPr>
              <a:t>renis </a:t>
            </a:r>
            <a:r>
              <a:rPr sz="1150" spc="-5" dirty="0">
                <a:latin typeface="Calibri"/>
                <a:cs typeface="Calibri"/>
              </a:rPr>
              <a:t>poris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quia  </a:t>
            </a:r>
            <a:r>
              <a:rPr sz="1150" spc="-20" dirty="0">
                <a:latin typeface="Calibri"/>
                <a:cs typeface="Calibri"/>
              </a:rPr>
              <a:t>eariatur,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5" dirty="0">
                <a:latin typeface="Calibri"/>
                <a:cs typeface="Calibri"/>
              </a:rPr>
              <a:t>ped que aborum endis </a:t>
            </a:r>
            <a:r>
              <a:rPr sz="1150" spc="-10" dirty="0">
                <a:latin typeface="Calibri"/>
                <a:cs typeface="Calibri"/>
              </a:rPr>
              <a:t>dolesti </a:t>
            </a:r>
            <a:r>
              <a:rPr sz="1150" spc="-5" dirty="0">
                <a:latin typeface="Calibri"/>
                <a:cs typeface="Calibri"/>
              </a:rPr>
              <a:t>usciducit as </a:t>
            </a:r>
            <a:r>
              <a:rPr sz="1150" spc="-10" dirty="0">
                <a:latin typeface="Calibri"/>
                <a:cs typeface="Calibri"/>
              </a:rPr>
              <a:t>mo </a:t>
            </a:r>
            <a:r>
              <a:rPr sz="1150" spc="-5" dirty="0">
                <a:latin typeface="Calibri"/>
                <a:cs typeface="Calibri"/>
              </a:rPr>
              <a:t>quo </a:t>
            </a:r>
            <a:r>
              <a:rPr sz="1150" spc="-10" dirty="0">
                <a:latin typeface="Calibri"/>
                <a:cs typeface="Calibri"/>
              </a:rPr>
              <a:t>berro  bla non nobis rem. </a:t>
            </a:r>
            <a:r>
              <a:rPr sz="1150" spc="-5" dirty="0">
                <a:latin typeface="Calibri"/>
                <a:cs typeface="Calibri"/>
              </a:rPr>
              <a:t>Pis </a:t>
            </a:r>
            <a:r>
              <a:rPr sz="1150" spc="-10" dirty="0">
                <a:latin typeface="Calibri"/>
                <a:cs typeface="Calibri"/>
              </a:rPr>
              <a:t>eum non plicimo occus di repedit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re, tem 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hi-</a:t>
            </a:r>
            <a:endParaRPr sz="1150">
              <a:latin typeface="Calibri"/>
              <a:cs typeface="Calibri"/>
            </a:endParaRPr>
          </a:p>
          <a:p>
            <a:pPr marL="261620" marR="283845">
              <a:lnSpc>
                <a:spcPts val="1430"/>
              </a:lnSpc>
            </a:pPr>
            <a:r>
              <a:rPr sz="1150" spc="-10" dirty="0">
                <a:latin typeface="Calibri"/>
                <a:cs typeface="Calibri"/>
              </a:rPr>
              <a:t>tias et arcidebis </a:t>
            </a:r>
            <a:r>
              <a:rPr sz="1150" spc="-5" dirty="0">
                <a:latin typeface="Calibri"/>
                <a:cs typeface="Calibri"/>
              </a:rPr>
              <a:t>deliqui dus dit aut </a:t>
            </a:r>
            <a:r>
              <a:rPr sz="1150" spc="-10" dirty="0">
                <a:latin typeface="Calibri"/>
                <a:cs typeface="Calibri"/>
              </a:rPr>
              <a:t>volo cum </a:t>
            </a:r>
            <a:r>
              <a:rPr sz="1150" spc="-15" dirty="0">
                <a:latin typeface="Calibri"/>
                <a:cs typeface="Calibri"/>
              </a:rPr>
              <a:t>faceat </a:t>
            </a:r>
            <a:r>
              <a:rPr sz="1150" spc="-5" dirty="0">
                <a:latin typeface="Calibri"/>
                <a:cs typeface="Calibri"/>
              </a:rPr>
              <a:t>alisim </a:t>
            </a:r>
            <a:r>
              <a:rPr sz="1150" spc="-10" dirty="0">
                <a:latin typeface="Calibri"/>
                <a:cs typeface="Calibri"/>
              </a:rPr>
              <a:t>venist volupta  tioneErepratur resequis </a:t>
            </a:r>
            <a:r>
              <a:rPr sz="1150" spc="-5" dirty="0">
                <a:latin typeface="Calibri"/>
                <a:cs typeface="Calibri"/>
              </a:rPr>
              <a:t>ipsapienda inusdam </a:t>
            </a:r>
            <a:r>
              <a:rPr sz="1150" spc="-10" dirty="0">
                <a:latin typeface="Calibri"/>
                <a:cs typeface="Calibri"/>
              </a:rPr>
              <a:t>resequossi </a:t>
            </a:r>
            <a:r>
              <a:rPr sz="1150" spc="-5" dirty="0">
                <a:latin typeface="Calibri"/>
                <a:cs typeface="Calibri"/>
              </a:rPr>
              <a:t>occus molup-  </a:t>
            </a:r>
            <a:r>
              <a:rPr sz="1150" spc="-10" dirty="0">
                <a:latin typeface="Calibri"/>
                <a:cs typeface="Calibri"/>
              </a:rPr>
              <a:t>tam </a:t>
            </a:r>
            <a:r>
              <a:rPr sz="1150" spc="-5" dirty="0">
                <a:latin typeface="Calibri"/>
                <a:cs typeface="Calibri"/>
              </a:rPr>
              <a:t>nonse qui bla </a:t>
            </a:r>
            <a:r>
              <a:rPr sz="1150" spc="-10" dirty="0">
                <a:latin typeface="Calibri"/>
                <a:cs typeface="Calibri"/>
              </a:rPr>
              <a:t>volupti </a:t>
            </a:r>
            <a:r>
              <a:rPr sz="1150" spc="-15" dirty="0">
                <a:latin typeface="Calibri"/>
                <a:cs typeface="Calibri"/>
              </a:rPr>
              <a:t>to ex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adi </a:t>
            </a:r>
            <a:r>
              <a:rPr sz="1150" spc="-10" dirty="0">
                <a:latin typeface="Calibri"/>
                <a:cs typeface="Calibri"/>
              </a:rPr>
              <a:t>conet </a:t>
            </a:r>
            <a:r>
              <a:rPr sz="1150" spc="-5" dirty="0">
                <a:latin typeface="Calibri"/>
                <a:cs typeface="Calibri"/>
              </a:rPr>
              <a:t>perum dolla </a:t>
            </a:r>
            <a:r>
              <a:rPr sz="1150" spc="-10" dirty="0">
                <a:latin typeface="Calibri"/>
                <a:cs typeface="Calibri"/>
              </a:rPr>
              <a:t>niment esti </a:t>
            </a:r>
            <a:r>
              <a:rPr sz="1150" spc="-5" dirty="0">
                <a:latin typeface="Calibri"/>
                <a:cs typeface="Calibri"/>
              </a:rPr>
              <a:t>del  el </a:t>
            </a:r>
            <a:r>
              <a:rPr sz="1150" spc="-10" dirty="0">
                <a:latin typeface="Calibri"/>
                <a:cs typeface="Calibri"/>
              </a:rPr>
              <a:t>intiandae </a:t>
            </a:r>
            <a:r>
              <a:rPr sz="1150" spc="-5" dirty="0">
                <a:latin typeface="Calibri"/>
                <a:cs typeface="Calibri"/>
              </a:rPr>
              <a:t>qui sanisit </a:t>
            </a:r>
            <a:r>
              <a:rPr sz="1150" spc="-10" dirty="0">
                <a:latin typeface="Calibri"/>
                <a:cs typeface="Calibri"/>
              </a:rPr>
              <a:t>et esequat </a:t>
            </a:r>
            <a:r>
              <a:rPr sz="1150" spc="-5" dirty="0">
                <a:latin typeface="Calibri"/>
                <a:cs typeface="Calibri"/>
              </a:rPr>
              <a:t>iundenis dolorit idelique et, </a:t>
            </a:r>
            <a:r>
              <a:rPr sz="1150" spc="-15" dirty="0">
                <a:latin typeface="Calibri"/>
                <a:cs typeface="Calibri"/>
              </a:rPr>
              <a:t>ex</a:t>
            </a:r>
            <a:r>
              <a:rPr sz="1150" spc="145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exeri</a:t>
            </a:r>
            <a:endParaRPr sz="1150">
              <a:latin typeface="Calibri"/>
              <a:cs typeface="Calibri"/>
            </a:endParaRPr>
          </a:p>
          <a:p>
            <a:pPr marL="261620" marR="278130" algn="just">
              <a:lnSpc>
                <a:spcPts val="1430"/>
              </a:lnSpc>
              <a:spcBef>
                <a:spcPts val="615"/>
              </a:spcBef>
            </a:pPr>
            <a:r>
              <a:rPr sz="1150" spc="-5" dirty="0">
                <a:latin typeface="Calibri"/>
                <a:cs typeface="Calibri"/>
              </a:rPr>
              <a:t>dis </a:t>
            </a:r>
            <a:r>
              <a:rPr sz="1150" spc="-10" dirty="0">
                <a:latin typeface="Calibri"/>
                <a:cs typeface="Calibri"/>
              </a:rPr>
              <a:t>soluptassunt volor </a:t>
            </a:r>
            <a:r>
              <a:rPr sz="1150" spc="-5" dirty="0">
                <a:latin typeface="Calibri"/>
                <a:cs typeface="Calibri"/>
              </a:rPr>
              <a:t>asit alicium velesedit </a:t>
            </a:r>
            <a:r>
              <a:rPr sz="1150" spc="-10" dirty="0">
                <a:latin typeface="Calibri"/>
                <a:cs typeface="Calibri"/>
              </a:rPr>
              <a:t>laboratios senimet vernam,  </a:t>
            </a:r>
            <a:r>
              <a:rPr sz="1150" spc="-5" dirty="0">
                <a:latin typeface="Calibri"/>
                <a:cs typeface="Calibri"/>
              </a:rPr>
              <a:t>quo </a:t>
            </a:r>
            <a:r>
              <a:rPr sz="1150" spc="-10" dirty="0">
                <a:latin typeface="Calibri"/>
                <a:cs typeface="Calibri"/>
              </a:rPr>
              <a:t>estior </a:t>
            </a:r>
            <a:r>
              <a:rPr sz="1150" spc="-5" dirty="0">
                <a:latin typeface="Calibri"/>
                <a:cs typeface="Calibri"/>
              </a:rPr>
              <a:t>molo </a:t>
            </a:r>
            <a:r>
              <a:rPr sz="1150" spc="-10" dirty="0">
                <a:latin typeface="Calibri"/>
                <a:cs typeface="Calibri"/>
              </a:rPr>
              <a:t>omnitas exernatiuris </a:t>
            </a:r>
            <a:r>
              <a:rPr sz="1150" spc="-15" dirty="0">
                <a:latin typeface="Calibri"/>
                <a:cs typeface="Calibri"/>
              </a:rPr>
              <a:t>excerum </a:t>
            </a:r>
            <a:r>
              <a:rPr sz="1150" spc="-5" dirty="0">
                <a:latin typeface="Calibri"/>
                <a:cs typeface="Calibri"/>
              </a:rPr>
              <a:t>quia nonsedi tiuribus ac-  </a:t>
            </a:r>
            <a:r>
              <a:rPr sz="1150" spc="-10" dirty="0">
                <a:latin typeface="Calibri"/>
                <a:cs typeface="Calibri"/>
              </a:rPr>
              <a:t>caturit, velit </a:t>
            </a:r>
            <a:r>
              <a:rPr sz="1150" spc="-5" dirty="0">
                <a:latin typeface="Calibri"/>
                <a:cs typeface="Calibri"/>
              </a:rPr>
              <a:t>enis </a:t>
            </a:r>
            <a:r>
              <a:rPr sz="1150" spc="-15" dirty="0">
                <a:latin typeface="Calibri"/>
                <a:cs typeface="Calibri"/>
              </a:rPr>
              <a:t>repero </a:t>
            </a:r>
            <a:r>
              <a:rPr sz="1150" spc="-10" dirty="0">
                <a:latin typeface="Calibri"/>
                <a:cs typeface="Calibri"/>
              </a:rPr>
              <a:t>consenis moluptatios </a:t>
            </a:r>
            <a:r>
              <a:rPr sz="1150" spc="-15" dirty="0">
                <a:latin typeface="Calibri"/>
                <a:cs typeface="Calibri"/>
              </a:rPr>
              <a:t>exernate </a:t>
            </a:r>
            <a:r>
              <a:rPr sz="1150" spc="-5" dirty="0">
                <a:latin typeface="Calibri"/>
                <a:cs typeface="Calibri"/>
              </a:rPr>
              <a:t>sequi </a:t>
            </a:r>
            <a:r>
              <a:rPr sz="1150" spc="-10" dirty="0">
                <a:latin typeface="Calibri"/>
                <a:cs typeface="Calibri"/>
              </a:rPr>
              <a:t>auta </a:t>
            </a:r>
            <a:r>
              <a:rPr sz="1150" spc="-5" dirty="0">
                <a:latin typeface="Calibri"/>
                <a:cs typeface="Calibri"/>
              </a:rPr>
              <a:t>dolo-  ris dolumquam </a:t>
            </a:r>
            <a:r>
              <a:rPr sz="1150" spc="-10" dirty="0">
                <a:latin typeface="Calibri"/>
                <a:cs typeface="Calibri"/>
              </a:rPr>
              <a:t>vel </a:t>
            </a:r>
            <a:r>
              <a:rPr sz="1150" spc="-5" dirty="0">
                <a:latin typeface="Calibri"/>
                <a:cs typeface="Calibri"/>
              </a:rPr>
              <a:t>Odici </a:t>
            </a:r>
            <a:r>
              <a:rPr sz="1150" spc="-10" dirty="0">
                <a:latin typeface="Calibri"/>
                <a:cs typeface="Calibri"/>
              </a:rPr>
              <a:t>consequae </a:t>
            </a:r>
            <a:r>
              <a:rPr sz="1150" spc="-5" dirty="0">
                <a:latin typeface="Calibri"/>
                <a:cs typeface="Calibri"/>
              </a:rPr>
              <a:t>de </a:t>
            </a:r>
            <a:r>
              <a:rPr sz="1150" spc="-10" dirty="0">
                <a:latin typeface="Calibri"/>
                <a:cs typeface="Calibri"/>
              </a:rPr>
              <a:t>num </a:t>
            </a:r>
            <a:r>
              <a:rPr sz="1150" spc="-15" dirty="0">
                <a:latin typeface="Calibri"/>
                <a:cs typeface="Calibri"/>
              </a:rPr>
              <a:t>ento </a:t>
            </a:r>
            <a:r>
              <a:rPr sz="1150" spc="-5" dirty="0">
                <a:latin typeface="Calibri"/>
                <a:cs typeface="Calibri"/>
              </a:rPr>
              <a:t>denditi</a:t>
            </a:r>
            <a:r>
              <a:rPr sz="1150" spc="11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optatia.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1756" y="3444529"/>
            <a:ext cx="8235315" cy="3148106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2245" rIns="0" bIns="0" rtlCol="0">
            <a:spAutoFit/>
          </a:bodyPr>
          <a:lstStyle/>
          <a:p>
            <a:pPr marL="1849120">
              <a:lnSpc>
                <a:spcPct val="100000"/>
              </a:lnSpc>
              <a:spcBef>
                <a:spcPts val="1435"/>
              </a:spcBef>
            </a:pPr>
            <a:r>
              <a:rPr sz="2550" b="1" spc="5" dirty="0">
                <a:latin typeface="Calibri"/>
                <a:cs typeface="Calibri"/>
              </a:rPr>
              <a:t>Hypothesis and </a:t>
            </a:r>
            <a:r>
              <a:rPr sz="2550" b="1" spc="-10" dirty="0">
                <a:latin typeface="Calibri"/>
                <a:cs typeface="Calibri"/>
              </a:rPr>
              <a:t>Research</a:t>
            </a:r>
            <a:r>
              <a:rPr sz="2550" b="1" spc="-50" dirty="0">
                <a:latin typeface="Calibri"/>
                <a:cs typeface="Calibri"/>
              </a:rPr>
              <a:t> </a:t>
            </a:r>
            <a:r>
              <a:rPr sz="2550" b="1" spc="5" dirty="0">
                <a:latin typeface="Calibri"/>
                <a:cs typeface="Calibri"/>
              </a:rPr>
              <a:t>Method</a:t>
            </a:r>
            <a:endParaRPr sz="2550" dirty="0">
              <a:latin typeface="Calibri"/>
              <a:cs typeface="Calibri"/>
            </a:endParaRPr>
          </a:p>
          <a:p>
            <a:pPr marL="261620">
              <a:lnSpc>
                <a:spcPct val="100000"/>
              </a:lnSpc>
              <a:spcBef>
                <a:spcPts val="1450"/>
              </a:spcBef>
            </a:pPr>
            <a:r>
              <a:rPr sz="1500" b="1" spc="5" dirty="0">
                <a:latin typeface="Calibri"/>
                <a:cs typeface="Calibri"/>
              </a:rPr>
              <a:t>Hypothesis</a:t>
            </a:r>
            <a:endParaRPr sz="1500" dirty="0">
              <a:latin typeface="Calibri"/>
              <a:cs typeface="Calibri"/>
            </a:endParaRPr>
          </a:p>
          <a:p>
            <a:pPr marL="366395" marR="325755" indent="-104775">
              <a:lnSpc>
                <a:spcPts val="1430"/>
              </a:lnSpc>
              <a:spcBef>
                <a:spcPts val="600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Occum raes ipsant. Agnatus disquid ulles </a:t>
            </a:r>
            <a:r>
              <a:rPr sz="1150" spc="-5" dirty="0">
                <a:latin typeface="Calibri"/>
                <a:cs typeface="Calibri"/>
              </a:rPr>
              <a:t>etur </a:t>
            </a:r>
            <a:r>
              <a:rPr sz="1150" spc="-15" dirty="0">
                <a:latin typeface="Calibri"/>
                <a:cs typeface="Calibri"/>
              </a:rPr>
              <a:t>soluptat </a:t>
            </a:r>
            <a:r>
              <a:rPr sz="1150" spc="-10" dirty="0">
                <a:latin typeface="Calibri"/>
                <a:cs typeface="Calibri"/>
              </a:rPr>
              <a:t>que inulpa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quos id minturem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provid ut maiorep erum-  quam quaepro et volorionecto </a:t>
            </a:r>
            <a:r>
              <a:rPr sz="1150" spc="-5" dirty="0">
                <a:latin typeface="Calibri"/>
                <a:cs typeface="Calibri"/>
              </a:rPr>
              <a:t>omnis eumque ped </a:t>
            </a:r>
            <a:r>
              <a:rPr sz="1150" spc="-10" dirty="0">
                <a:latin typeface="Calibri"/>
                <a:cs typeface="Calibri"/>
              </a:rPr>
              <a:t>maximenis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nobitia cus </a:t>
            </a:r>
            <a:r>
              <a:rPr sz="1150" spc="-10" dirty="0">
                <a:latin typeface="Calibri"/>
                <a:cs typeface="Calibri"/>
              </a:rPr>
              <a:t>corum </a:t>
            </a:r>
            <a:r>
              <a:rPr sz="1150" spc="-5" dirty="0">
                <a:latin typeface="Calibri"/>
                <a:cs typeface="Calibri"/>
              </a:rPr>
              <a:t>namus, audam, simi, </a:t>
            </a:r>
            <a:r>
              <a:rPr sz="1150" spc="-10" dirty="0">
                <a:latin typeface="Calibri"/>
                <a:cs typeface="Calibri"/>
              </a:rPr>
              <a:t>quunt </a:t>
            </a:r>
            <a:r>
              <a:rPr sz="1150" spc="-5" dirty="0">
                <a:latin typeface="Calibri"/>
                <a:cs typeface="Calibri"/>
              </a:rPr>
              <a:t>ut quae eos  </a:t>
            </a:r>
            <a:r>
              <a:rPr sz="1150" spc="-10" dirty="0">
                <a:latin typeface="Calibri"/>
                <a:cs typeface="Calibri"/>
              </a:rPr>
              <a:t>ime</a:t>
            </a:r>
            <a:r>
              <a:rPr sz="1150" spc="-8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que</a:t>
            </a:r>
            <a:endParaRPr sz="1150" dirty="0">
              <a:latin typeface="Calibri"/>
              <a:cs typeface="Calibri"/>
            </a:endParaRPr>
          </a:p>
          <a:p>
            <a:pPr marL="261620">
              <a:lnSpc>
                <a:spcPct val="100000"/>
              </a:lnSpc>
              <a:spcBef>
                <a:spcPts val="645"/>
              </a:spcBef>
            </a:pPr>
            <a:r>
              <a:rPr sz="1500" b="1" spc="-5" dirty="0">
                <a:latin typeface="Calibri"/>
                <a:cs typeface="Calibri"/>
              </a:rPr>
              <a:t>Research</a:t>
            </a:r>
            <a:r>
              <a:rPr sz="1500" b="1" spc="-6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Method</a:t>
            </a:r>
            <a:endParaRPr sz="1500" dirty="0">
              <a:latin typeface="Calibri"/>
              <a:cs typeface="Calibri"/>
            </a:endParaRPr>
          </a:p>
          <a:p>
            <a:pPr marL="366395" marR="267970" indent="-104775">
              <a:lnSpc>
                <a:spcPts val="1430"/>
              </a:lnSpc>
              <a:spcBef>
                <a:spcPts val="600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Minvelenis consequis </a:t>
            </a:r>
            <a:r>
              <a:rPr sz="1150" spc="-5" dirty="0">
                <a:latin typeface="Calibri"/>
                <a:cs typeface="Calibri"/>
              </a:rPr>
              <a:t>vit, </a:t>
            </a:r>
            <a:r>
              <a:rPr sz="1150" spc="-15" dirty="0">
                <a:latin typeface="Calibri"/>
                <a:cs typeface="Calibri"/>
              </a:rPr>
              <a:t>te </a:t>
            </a:r>
            <a:r>
              <a:rPr sz="1150" spc="-10" dirty="0">
                <a:latin typeface="Calibri"/>
                <a:cs typeface="Calibri"/>
              </a:rPr>
              <a:t>neseres numetureicae nusdae. </a:t>
            </a:r>
            <a:r>
              <a:rPr sz="1150" spc="-5" dirty="0">
                <a:latin typeface="Calibri"/>
                <a:cs typeface="Calibri"/>
              </a:rPr>
              <a:t>Ullo </a:t>
            </a:r>
            <a:r>
              <a:rPr sz="1150" spc="-15" dirty="0">
                <a:latin typeface="Calibri"/>
                <a:cs typeface="Calibri"/>
              </a:rPr>
              <a:t>te versper </a:t>
            </a:r>
            <a:r>
              <a:rPr sz="1150" spc="-25" dirty="0">
                <a:latin typeface="Calibri"/>
                <a:cs typeface="Calibri"/>
              </a:rPr>
              <a:t>iatur, </a:t>
            </a:r>
            <a:r>
              <a:rPr sz="1150" spc="-10" dirty="0">
                <a:latin typeface="Calibri"/>
                <a:cs typeface="Calibri"/>
              </a:rPr>
              <a:t>tem consent, tetur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rerrumquodis  maiost et </a:t>
            </a:r>
            <a:r>
              <a:rPr sz="1150" spc="-15" dirty="0">
                <a:latin typeface="Calibri"/>
                <a:cs typeface="Calibri"/>
              </a:rPr>
              <a:t>exped expel </a:t>
            </a:r>
            <a:r>
              <a:rPr sz="1150" spc="-10" dirty="0">
                <a:latin typeface="Calibri"/>
                <a:cs typeface="Calibri"/>
              </a:rPr>
              <a:t>ma et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5" dirty="0">
                <a:latin typeface="Calibri"/>
                <a:cs typeface="Calibri"/>
              </a:rPr>
              <a:t>faccuptatem </a:t>
            </a:r>
            <a:r>
              <a:rPr sz="1150" spc="-10" dirty="0">
                <a:latin typeface="Calibri"/>
                <a:cs typeface="Calibri"/>
              </a:rPr>
              <a:t>qui toriaeptus maiorerum que delis unda parumquis ilis </a:t>
            </a:r>
            <a:r>
              <a:rPr sz="1150" spc="-15" dirty="0">
                <a:latin typeface="Calibri"/>
                <a:cs typeface="Calibri"/>
              </a:rPr>
              <a:t>prae porestem. </a:t>
            </a:r>
            <a:r>
              <a:rPr sz="1150" spc="-10" dirty="0">
                <a:latin typeface="Calibri"/>
                <a:cs typeface="Calibri"/>
              </a:rPr>
              <a:t>Com-  </a:t>
            </a:r>
            <a:r>
              <a:rPr sz="1150" spc="-5" dirty="0">
                <a:latin typeface="Calibri"/>
                <a:cs typeface="Calibri"/>
              </a:rPr>
              <a:t>nimo </a:t>
            </a:r>
            <a:r>
              <a:rPr sz="1150" spc="-15" dirty="0">
                <a:latin typeface="Calibri"/>
                <a:cs typeface="Calibri"/>
              </a:rPr>
              <a:t>exerum </a:t>
            </a:r>
            <a:r>
              <a:rPr sz="1150" spc="-10" dirty="0">
                <a:latin typeface="Calibri"/>
                <a:cs typeface="Calibri"/>
              </a:rPr>
              <a:t>veribus </a:t>
            </a:r>
            <a:r>
              <a:rPr sz="1150" spc="-5" dirty="0">
                <a:latin typeface="Calibri"/>
                <a:cs typeface="Calibri"/>
              </a:rPr>
              <a:t>accum cus quia quisquo </a:t>
            </a:r>
            <a:r>
              <a:rPr sz="1150" spc="-10" dirty="0">
                <a:latin typeface="Calibri"/>
                <a:cs typeface="Calibri"/>
              </a:rPr>
              <a:t>et doloreperum </a:t>
            </a:r>
            <a:r>
              <a:rPr sz="1150" spc="-5" dirty="0">
                <a:latin typeface="Calibri"/>
                <a:cs typeface="Calibri"/>
              </a:rPr>
              <a:t>am, </a:t>
            </a:r>
            <a:r>
              <a:rPr sz="1150" spc="-10" dirty="0">
                <a:latin typeface="Calibri"/>
                <a:cs typeface="Calibri"/>
              </a:rPr>
              <a:t>cumentio </a:t>
            </a:r>
            <a:r>
              <a:rPr sz="1150" spc="-5" dirty="0">
                <a:latin typeface="Calibri"/>
                <a:cs typeface="Calibri"/>
              </a:rPr>
              <a:t>odion </a:t>
            </a:r>
            <a:r>
              <a:rPr sz="1150" spc="-10" dirty="0">
                <a:latin typeface="Calibri"/>
                <a:cs typeface="Calibri"/>
              </a:rPr>
              <a:t>et ipsunte et, </a:t>
            </a:r>
            <a:r>
              <a:rPr sz="1150" spc="-5" dirty="0">
                <a:latin typeface="Calibri"/>
                <a:cs typeface="Calibri"/>
              </a:rPr>
              <a:t>init </a:t>
            </a:r>
            <a:r>
              <a:rPr sz="1150" spc="-10" dirty="0">
                <a:latin typeface="Calibri"/>
                <a:cs typeface="Calibri"/>
              </a:rPr>
              <a:t>officiis </a:t>
            </a:r>
            <a:r>
              <a:rPr sz="1150" spc="-5" dirty="0">
                <a:latin typeface="Calibri"/>
                <a:cs typeface="Calibri"/>
              </a:rPr>
              <a:t>sim </a:t>
            </a:r>
            <a:r>
              <a:rPr sz="1150" spc="-10" dirty="0">
                <a:latin typeface="Calibri"/>
                <a:cs typeface="Calibri"/>
              </a:rPr>
              <a:t>fuga. </a:t>
            </a:r>
            <a:r>
              <a:rPr sz="1150" spc="-15" dirty="0">
                <a:latin typeface="Calibri"/>
                <a:cs typeface="Calibri"/>
              </a:rPr>
              <a:t>Itatem 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harum ea </a:t>
            </a:r>
            <a:r>
              <a:rPr sz="1150" spc="-10" dirty="0">
                <a:latin typeface="Calibri"/>
                <a:cs typeface="Calibri"/>
              </a:rPr>
              <a:t>volo </a:t>
            </a:r>
            <a:r>
              <a:rPr sz="1150" spc="-5" dirty="0">
                <a:latin typeface="Calibri"/>
                <a:cs typeface="Calibri"/>
              </a:rPr>
              <a:t>odit anisci </a:t>
            </a:r>
            <a:r>
              <a:rPr sz="1150" spc="-10" dirty="0">
                <a:latin typeface="Calibri"/>
                <a:cs typeface="Calibri"/>
              </a:rPr>
              <a:t>doluptiuntis nobitae </a:t>
            </a:r>
            <a:r>
              <a:rPr sz="1150" spc="-5" dirty="0">
                <a:latin typeface="Calibri"/>
                <a:cs typeface="Calibri"/>
              </a:rPr>
              <a:t>ceaquia voloribuscid </a:t>
            </a:r>
            <a:r>
              <a:rPr sz="1150" spc="-10" dirty="0">
                <a:latin typeface="Calibri"/>
                <a:cs typeface="Calibri"/>
              </a:rPr>
              <a:t>eum sitaturibus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minus</a:t>
            </a:r>
            <a:endParaRPr sz="1150" dirty="0">
              <a:latin typeface="Calibri"/>
              <a:cs typeface="Calibri"/>
            </a:endParaRPr>
          </a:p>
          <a:p>
            <a:pPr marL="366395" marR="307340" indent="-104775">
              <a:lnSpc>
                <a:spcPts val="1430"/>
              </a:lnSpc>
              <a:spcBef>
                <a:spcPts val="615"/>
              </a:spcBef>
              <a:buChar char="•"/>
              <a:tabLst>
                <a:tab pos="367030" algn="l"/>
              </a:tabLst>
            </a:pPr>
            <a:r>
              <a:rPr sz="1150" spc="-10" dirty="0">
                <a:latin typeface="Calibri"/>
                <a:cs typeface="Calibri"/>
              </a:rPr>
              <a:t>Sum vellorpor </a:t>
            </a:r>
            <a:r>
              <a:rPr sz="1150" spc="-5" dirty="0">
                <a:latin typeface="Calibri"/>
                <a:cs typeface="Calibri"/>
              </a:rPr>
              <a:t>si blacea </a:t>
            </a:r>
            <a:r>
              <a:rPr sz="1150" spc="-10" dirty="0">
                <a:latin typeface="Calibri"/>
                <a:cs typeface="Calibri"/>
              </a:rPr>
              <a:t>volorest, </a:t>
            </a:r>
            <a:r>
              <a:rPr sz="1150" spc="-5" dirty="0">
                <a:latin typeface="Calibri"/>
                <a:cs typeface="Calibri"/>
              </a:rPr>
              <a:t>sunda </a:t>
            </a:r>
            <a:r>
              <a:rPr sz="1150" spc="-10" dirty="0">
                <a:latin typeface="Calibri"/>
                <a:cs typeface="Calibri"/>
              </a:rPr>
              <a:t>voluptatur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untios </a:t>
            </a:r>
            <a:r>
              <a:rPr sz="1150" spc="-5" dirty="0">
                <a:latin typeface="Calibri"/>
                <a:cs typeface="Calibri"/>
              </a:rPr>
              <a:t>sin eos dessimus, quo </a:t>
            </a:r>
            <a:r>
              <a:rPr sz="1150" spc="-10" dirty="0">
                <a:latin typeface="Calibri"/>
                <a:cs typeface="Calibri"/>
              </a:rPr>
              <a:t>est venempe rchilicium </a:t>
            </a:r>
            <a:r>
              <a:rPr sz="1150" spc="-5" dirty="0">
                <a:latin typeface="Calibri"/>
                <a:cs typeface="Calibri"/>
              </a:rPr>
              <a:t>quia que </a:t>
            </a:r>
            <a:r>
              <a:rPr sz="1150" spc="-10" dirty="0">
                <a:latin typeface="Calibri"/>
                <a:cs typeface="Calibri"/>
              </a:rPr>
              <a:t>veles 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quuntia consecus </a:t>
            </a:r>
            <a:r>
              <a:rPr sz="1150" spc="-15" dirty="0">
                <a:latin typeface="Calibri"/>
                <a:cs typeface="Calibri"/>
              </a:rPr>
              <a:t>ex </a:t>
            </a:r>
            <a:r>
              <a:rPr sz="1150" spc="-5" dirty="0">
                <a:latin typeface="Calibri"/>
                <a:cs typeface="Calibri"/>
              </a:rPr>
              <a:t>eles nusam iumquia </a:t>
            </a:r>
            <a:r>
              <a:rPr sz="1150" spc="-10" dirty="0">
                <a:latin typeface="Calibri"/>
                <a:cs typeface="Calibri"/>
              </a:rPr>
              <a:t>volupta </a:t>
            </a:r>
            <a:r>
              <a:rPr sz="1150" spc="-5" dirty="0">
                <a:latin typeface="Calibri"/>
                <a:cs typeface="Calibri"/>
              </a:rPr>
              <a:t>spedis mi, </a:t>
            </a:r>
            <a:r>
              <a:rPr sz="1150" spc="-10" dirty="0">
                <a:latin typeface="Calibri"/>
                <a:cs typeface="Calibri"/>
              </a:rPr>
              <a:t>estiam </a:t>
            </a:r>
            <a:r>
              <a:rPr sz="1150" spc="-5" dirty="0">
                <a:latin typeface="Calibri"/>
                <a:cs typeface="Calibri"/>
              </a:rPr>
              <a:t>alia </a:t>
            </a:r>
            <a:r>
              <a:rPr sz="1150" spc="-15" dirty="0">
                <a:latin typeface="Calibri"/>
                <a:cs typeface="Calibri"/>
              </a:rPr>
              <a:t>doluptatat </a:t>
            </a:r>
            <a:r>
              <a:rPr sz="1150" spc="-5" dirty="0">
                <a:latin typeface="Calibri"/>
                <a:cs typeface="Calibri"/>
              </a:rPr>
              <a:t>undi </a:t>
            </a:r>
            <a:r>
              <a:rPr sz="1150" spc="-10" dirty="0">
                <a:latin typeface="Calibri"/>
                <a:cs typeface="Calibri"/>
              </a:rPr>
              <a:t>opta </a:t>
            </a:r>
            <a:r>
              <a:rPr sz="1150" spc="-10" dirty="0" err="1">
                <a:latin typeface="Calibri"/>
                <a:cs typeface="Calibri"/>
              </a:rPr>
              <a:t>nataquassum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-10" dirty="0" err="1">
                <a:latin typeface="Calibri"/>
                <a:cs typeface="Calibri"/>
              </a:rPr>
              <a:t>eossunto</a:t>
            </a:r>
            <a:br>
              <a:rPr lang="en-US" sz="1150" spc="-5" dirty="0">
                <a:latin typeface="Calibri"/>
                <a:cs typeface="Calibri"/>
              </a:rPr>
            </a:br>
            <a:endParaRPr sz="115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31756" y="6884554"/>
            <a:ext cx="8235315" cy="1377315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885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85"/>
              </a:spcBef>
            </a:pPr>
            <a:r>
              <a:rPr sz="2050" b="1" spc="-5" dirty="0">
                <a:latin typeface="Calibri"/>
                <a:cs typeface="Calibri"/>
              </a:rPr>
              <a:t>Results</a:t>
            </a:r>
            <a:endParaRPr sz="2050">
              <a:latin typeface="Calibri"/>
              <a:cs typeface="Calibri"/>
            </a:endParaRPr>
          </a:p>
          <a:p>
            <a:pPr marL="208915" marR="277495" indent="-59055" algn="ctr">
              <a:lnSpc>
                <a:spcPct val="102200"/>
              </a:lnSpc>
              <a:spcBef>
                <a:spcPts val="990"/>
              </a:spcBef>
            </a:pPr>
            <a:r>
              <a:rPr sz="1300" spc="10" dirty="0">
                <a:latin typeface="Calibri"/>
                <a:cs typeface="Calibri"/>
              </a:rPr>
              <a:t>nis </a:t>
            </a:r>
            <a:r>
              <a:rPr sz="1300" spc="15" dirty="0">
                <a:latin typeface="Calibri"/>
                <a:cs typeface="Calibri"/>
              </a:rPr>
              <a:t>eumque </a:t>
            </a:r>
            <a:r>
              <a:rPr sz="1300" spc="10" dirty="0">
                <a:latin typeface="Calibri"/>
                <a:cs typeface="Calibri"/>
              </a:rPr>
              <a:t>ped maximenis </a:t>
            </a:r>
            <a:r>
              <a:rPr sz="1300" dirty="0">
                <a:latin typeface="Calibri"/>
                <a:cs typeface="Calibri"/>
              </a:rPr>
              <a:t>re </a:t>
            </a:r>
            <a:r>
              <a:rPr sz="1300" spc="5" dirty="0">
                <a:latin typeface="Calibri"/>
                <a:cs typeface="Calibri"/>
              </a:rPr>
              <a:t>nobitia </a:t>
            </a:r>
            <a:r>
              <a:rPr sz="1300" spc="10" dirty="0">
                <a:latin typeface="Calibri"/>
                <a:cs typeface="Calibri"/>
              </a:rPr>
              <a:t>cus corum namus, audam, simi, quunt ut quae eos ime que </a:t>
            </a:r>
            <a:r>
              <a:rPr sz="1300" spc="5" dirty="0">
                <a:latin typeface="Calibri"/>
                <a:cs typeface="Calibri"/>
              </a:rPr>
              <a:t>sit </a:t>
            </a:r>
            <a:r>
              <a:rPr sz="1300" spc="10" dirty="0">
                <a:latin typeface="Calibri"/>
                <a:cs typeface="Calibri"/>
              </a:rPr>
              <a:t>earum, qui-  bus ab </a:t>
            </a:r>
            <a:r>
              <a:rPr sz="1300" spc="5" dirty="0">
                <a:latin typeface="Calibri"/>
                <a:cs typeface="Calibri"/>
              </a:rPr>
              <a:t>is </a:t>
            </a:r>
            <a:r>
              <a:rPr sz="1300" spc="10" dirty="0">
                <a:latin typeface="Calibri"/>
                <a:cs typeface="Calibri"/>
              </a:rPr>
              <a:t>adignimilic tem </a:t>
            </a:r>
            <a:r>
              <a:rPr sz="1300" spc="5" dirty="0">
                <a:latin typeface="Calibri"/>
                <a:cs typeface="Calibri"/>
              </a:rPr>
              <a:t>aceptature </a:t>
            </a:r>
            <a:r>
              <a:rPr sz="1300" spc="10" dirty="0">
                <a:latin typeface="Calibri"/>
                <a:cs typeface="Calibri"/>
              </a:rPr>
              <a:t>volessim </a:t>
            </a:r>
            <a:r>
              <a:rPr sz="1300" spc="5" dirty="0">
                <a:latin typeface="Calibri"/>
                <a:cs typeface="Calibri"/>
              </a:rPr>
              <a:t>atus </a:t>
            </a:r>
            <a:r>
              <a:rPr sz="1300" spc="10" dirty="0">
                <a:latin typeface="Calibri"/>
                <a:cs typeface="Calibri"/>
              </a:rPr>
              <a:t>quatur sim ea </a:t>
            </a:r>
            <a:r>
              <a:rPr sz="1300" spc="5" dirty="0">
                <a:latin typeface="Calibri"/>
                <a:cs typeface="Calibri"/>
              </a:rPr>
              <a:t>nihitist </a:t>
            </a:r>
            <a:r>
              <a:rPr sz="1300" spc="10" dirty="0">
                <a:latin typeface="Calibri"/>
                <a:cs typeface="Calibri"/>
              </a:rPr>
              <a:t>eium </a:t>
            </a:r>
            <a:r>
              <a:rPr sz="1300" spc="15" dirty="0">
                <a:latin typeface="Calibri"/>
                <a:cs typeface="Calibri"/>
              </a:rPr>
              <a:t>eum </a:t>
            </a:r>
            <a:r>
              <a:rPr sz="1300" spc="5" dirty="0">
                <a:latin typeface="Calibri"/>
                <a:cs typeface="Calibri"/>
              </a:rPr>
              <a:t>fuga. </a:t>
            </a:r>
            <a:r>
              <a:rPr sz="1300" spc="10" dirty="0">
                <a:latin typeface="Calibri"/>
                <a:cs typeface="Calibri"/>
              </a:rPr>
              <a:t>que denis aut </a:t>
            </a:r>
            <a:r>
              <a:rPr sz="1300" dirty="0">
                <a:latin typeface="Calibri"/>
                <a:cs typeface="Calibri"/>
              </a:rPr>
              <a:t>officiist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10" dirty="0">
                <a:latin typeface="Calibri"/>
                <a:cs typeface="Calibri"/>
              </a:rPr>
              <a:t>ut.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31756" y="8571001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4115" y="8878611"/>
            <a:ext cx="1868170" cy="892175"/>
          </a:xfrm>
          <a:custGeom>
            <a:avLst/>
            <a:gdLst/>
            <a:ahLst/>
            <a:cxnLst/>
            <a:rect l="l" t="t" r="r" b="b"/>
            <a:pathLst>
              <a:path w="1868170" h="892175">
                <a:moveTo>
                  <a:pt x="79161" y="581925"/>
                </a:moveTo>
                <a:lnTo>
                  <a:pt x="47999" y="582149"/>
                </a:lnTo>
                <a:lnTo>
                  <a:pt x="27492" y="607026"/>
                </a:lnTo>
                <a:lnTo>
                  <a:pt x="5202" y="662134"/>
                </a:lnTo>
                <a:lnTo>
                  <a:pt x="0" y="681432"/>
                </a:lnTo>
                <a:lnTo>
                  <a:pt x="1855" y="695290"/>
                </a:lnTo>
                <a:lnTo>
                  <a:pt x="11244" y="705508"/>
                </a:lnTo>
                <a:lnTo>
                  <a:pt x="28639" y="713883"/>
                </a:lnTo>
                <a:lnTo>
                  <a:pt x="481784" y="887293"/>
                </a:lnTo>
                <a:lnTo>
                  <a:pt x="498497" y="891969"/>
                </a:lnTo>
                <a:lnTo>
                  <a:pt x="512547" y="891380"/>
                </a:lnTo>
                <a:lnTo>
                  <a:pt x="525286" y="885330"/>
                </a:lnTo>
                <a:lnTo>
                  <a:pt x="538065" y="873623"/>
                </a:lnTo>
                <a:lnTo>
                  <a:pt x="676148" y="722716"/>
                </a:lnTo>
                <a:lnTo>
                  <a:pt x="456993" y="722716"/>
                </a:lnTo>
                <a:lnTo>
                  <a:pt x="438615" y="717531"/>
                </a:lnTo>
                <a:lnTo>
                  <a:pt x="337197" y="677825"/>
                </a:lnTo>
                <a:lnTo>
                  <a:pt x="133418" y="600775"/>
                </a:lnTo>
                <a:lnTo>
                  <a:pt x="79161" y="581925"/>
                </a:lnTo>
                <a:close/>
              </a:path>
              <a:path w="1868170" h="892175">
                <a:moveTo>
                  <a:pt x="923450" y="270598"/>
                </a:moveTo>
                <a:lnTo>
                  <a:pt x="906037" y="272234"/>
                </a:lnTo>
                <a:lnTo>
                  <a:pt x="890462" y="280324"/>
                </a:lnTo>
                <a:lnTo>
                  <a:pt x="875024" y="294745"/>
                </a:lnTo>
                <a:lnTo>
                  <a:pt x="841110" y="331986"/>
                </a:lnTo>
                <a:lnTo>
                  <a:pt x="499980" y="702598"/>
                </a:lnTo>
                <a:lnTo>
                  <a:pt x="486212" y="715230"/>
                </a:lnTo>
                <a:lnTo>
                  <a:pt x="472371" y="721942"/>
                </a:lnTo>
                <a:lnTo>
                  <a:pt x="456993" y="722716"/>
                </a:lnTo>
                <a:lnTo>
                  <a:pt x="676148" y="722716"/>
                </a:lnTo>
                <a:lnTo>
                  <a:pt x="850007" y="533185"/>
                </a:lnTo>
                <a:lnTo>
                  <a:pt x="918868" y="457120"/>
                </a:lnTo>
                <a:lnTo>
                  <a:pt x="935127" y="442522"/>
                </a:lnTo>
                <a:lnTo>
                  <a:pt x="951276" y="435432"/>
                </a:lnTo>
                <a:lnTo>
                  <a:pt x="968740" y="434915"/>
                </a:lnTo>
                <a:lnTo>
                  <a:pt x="1514493" y="434915"/>
                </a:lnTo>
                <a:lnTo>
                  <a:pt x="1549404" y="399932"/>
                </a:lnTo>
                <a:lnTo>
                  <a:pt x="1316758" y="399932"/>
                </a:lnTo>
                <a:lnTo>
                  <a:pt x="1292324" y="393847"/>
                </a:lnTo>
                <a:lnTo>
                  <a:pt x="1193076" y="359601"/>
                </a:lnTo>
                <a:lnTo>
                  <a:pt x="993967" y="292833"/>
                </a:lnTo>
                <a:lnTo>
                  <a:pt x="944405" y="275537"/>
                </a:lnTo>
                <a:lnTo>
                  <a:pt x="923450" y="270598"/>
                </a:lnTo>
                <a:close/>
              </a:path>
              <a:path w="1868170" h="892175">
                <a:moveTo>
                  <a:pt x="1514493" y="434915"/>
                </a:moveTo>
                <a:lnTo>
                  <a:pt x="968740" y="434915"/>
                </a:lnTo>
                <a:lnTo>
                  <a:pt x="988941" y="440035"/>
                </a:lnTo>
                <a:lnTo>
                  <a:pt x="1346726" y="560328"/>
                </a:lnTo>
                <a:lnTo>
                  <a:pt x="1362090" y="564390"/>
                </a:lnTo>
                <a:lnTo>
                  <a:pt x="1375404" y="564487"/>
                </a:lnTo>
                <a:lnTo>
                  <a:pt x="1387782" y="559850"/>
                </a:lnTo>
                <a:lnTo>
                  <a:pt x="1400342" y="549712"/>
                </a:lnTo>
                <a:lnTo>
                  <a:pt x="1514493" y="434915"/>
                </a:lnTo>
                <a:close/>
              </a:path>
              <a:path w="1868170" h="892175">
                <a:moveTo>
                  <a:pt x="1762386" y="0"/>
                </a:moveTo>
                <a:lnTo>
                  <a:pt x="1746182" y="4582"/>
                </a:lnTo>
                <a:lnTo>
                  <a:pt x="1727209" y="20472"/>
                </a:lnTo>
                <a:lnTo>
                  <a:pt x="1692494" y="56137"/>
                </a:lnTo>
                <a:lnTo>
                  <a:pt x="1657589" y="91618"/>
                </a:lnTo>
                <a:lnTo>
                  <a:pt x="1446710" y="303097"/>
                </a:lnTo>
                <a:lnTo>
                  <a:pt x="1376952" y="374109"/>
                </a:lnTo>
                <a:lnTo>
                  <a:pt x="1357488" y="390513"/>
                </a:lnTo>
                <a:lnTo>
                  <a:pt x="1337951" y="398971"/>
                </a:lnTo>
                <a:lnTo>
                  <a:pt x="1316758" y="399932"/>
                </a:lnTo>
                <a:lnTo>
                  <a:pt x="1549404" y="399932"/>
                </a:lnTo>
                <a:lnTo>
                  <a:pt x="1835547" y="114041"/>
                </a:lnTo>
                <a:lnTo>
                  <a:pt x="1841021" y="108368"/>
                </a:lnTo>
                <a:lnTo>
                  <a:pt x="1847453" y="101373"/>
                </a:lnTo>
                <a:lnTo>
                  <a:pt x="1867879" y="78975"/>
                </a:lnTo>
                <a:lnTo>
                  <a:pt x="1848916" y="65126"/>
                </a:lnTo>
                <a:lnTo>
                  <a:pt x="1829870" y="51582"/>
                </a:lnTo>
                <a:lnTo>
                  <a:pt x="1811652" y="37432"/>
                </a:lnTo>
                <a:lnTo>
                  <a:pt x="1795176" y="21764"/>
                </a:lnTo>
                <a:lnTo>
                  <a:pt x="1777993" y="5976"/>
                </a:lnTo>
                <a:lnTo>
                  <a:pt x="1762386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05907" y="9875350"/>
            <a:ext cx="144780" cy="866140"/>
          </a:xfrm>
          <a:custGeom>
            <a:avLst/>
            <a:gdLst/>
            <a:ahLst/>
            <a:cxnLst/>
            <a:rect l="l" t="t" r="r" b="b"/>
            <a:pathLst>
              <a:path w="144779" h="866140">
                <a:moveTo>
                  <a:pt x="46700" y="0"/>
                </a:moveTo>
                <a:lnTo>
                  <a:pt x="22110" y="2389"/>
                </a:lnTo>
                <a:lnTo>
                  <a:pt x="7837" y="11184"/>
                </a:lnTo>
                <a:lnTo>
                  <a:pt x="1321" y="26888"/>
                </a:lnTo>
                <a:lnTo>
                  <a:pt x="0" y="50004"/>
                </a:lnTo>
                <a:lnTo>
                  <a:pt x="667" y="104156"/>
                </a:lnTo>
                <a:lnTo>
                  <a:pt x="1019" y="158311"/>
                </a:lnTo>
                <a:lnTo>
                  <a:pt x="1135" y="212470"/>
                </a:lnTo>
                <a:lnTo>
                  <a:pt x="1090" y="266632"/>
                </a:lnTo>
                <a:lnTo>
                  <a:pt x="829" y="374957"/>
                </a:lnTo>
                <a:lnTo>
                  <a:pt x="767" y="429120"/>
                </a:lnTo>
                <a:lnTo>
                  <a:pt x="767" y="772379"/>
                </a:lnTo>
                <a:lnTo>
                  <a:pt x="2246" y="825921"/>
                </a:lnTo>
                <a:lnTo>
                  <a:pt x="12537" y="853042"/>
                </a:lnTo>
                <a:lnTo>
                  <a:pt x="40426" y="863218"/>
                </a:lnTo>
                <a:lnTo>
                  <a:pt x="94697" y="865924"/>
                </a:lnTo>
                <a:lnTo>
                  <a:pt x="120518" y="863682"/>
                </a:lnTo>
                <a:lnTo>
                  <a:pt x="135714" y="854619"/>
                </a:lnTo>
                <a:lnTo>
                  <a:pt x="142865" y="838123"/>
                </a:lnTo>
                <a:lnTo>
                  <a:pt x="144550" y="813581"/>
                </a:lnTo>
                <a:lnTo>
                  <a:pt x="144251" y="762350"/>
                </a:lnTo>
                <a:lnTo>
                  <a:pt x="144016" y="711118"/>
                </a:lnTo>
                <a:lnTo>
                  <a:pt x="143839" y="659886"/>
                </a:lnTo>
                <a:lnTo>
                  <a:pt x="143713" y="608654"/>
                </a:lnTo>
                <a:lnTo>
                  <a:pt x="143631" y="557421"/>
                </a:lnTo>
                <a:lnTo>
                  <a:pt x="143610" y="352490"/>
                </a:lnTo>
                <a:lnTo>
                  <a:pt x="143676" y="266632"/>
                </a:lnTo>
                <a:lnTo>
                  <a:pt x="143765" y="96326"/>
                </a:lnTo>
                <a:lnTo>
                  <a:pt x="142242" y="40807"/>
                </a:lnTo>
                <a:lnTo>
                  <a:pt x="131614" y="12703"/>
                </a:lnTo>
                <a:lnTo>
                  <a:pt x="102796" y="2329"/>
                </a:lnTo>
                <a:lnTo>
                  <a:pt x="4670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40253" y="9875433"/>
            <a:ext cx="140970" cy="866140"/>
          </a:xfrm>
          <a:custGeom>
            <a:avLst/>
            <a:gdLst/>
            <a:ahLst/>
            <a:cxnLst/>
            <a:rect l="l" t="t" r="r" b="b"/>
            <a:pathLst>
              <a:path w="140970" h="866140">
                <a:moveTo>
                  <a:pt x="57450" y="0"/>
                </a:moveTo>
                <a:lnTo>
                  <a:pt x="29851" y="1419"/>
                </a:lnTo>
                <a:lnTo>
                  <a:pt x="12043" y="9713"/>
                </a:lnTo>
                <a:lnTo>
                  <a:pt x="2577" y="27090"/>
                </a:lnTo>
                <a:lnTo>
                  <a:pt x="0" y="55757"/>
                </a:lnTo>
                <a:lnTo>
                  <a:pt x="501" y="106979"/>
                </a:lnTo>
                <a:lnTo>
                  <a:pt x="890" y="158202"/>
                </a:lnTo>
                <a:lnTo>
                  <a:pt x="1181" y="209426"/>
                </a:lnTo>
                <a:lnTo>
                  <a:pt x="1383" y="260651"/>
                </a:lnTo>
                <a:lnTo>
                  <a:pt x="1510" y="311877"/>
                </a:lnTo>
                <a:lnTo>
                  <a:pt x="1526" y="481846"/>
                </a:lnTo>
                <a:lnTo>
                  <a:pt x="1478" y="529874"/>
                </a:lnTo>
                <a:lnTo>
                  <a:pt x="1274" y="670470"/>
                </a:lnTo>
                <a:lnTo>
                  <a:pt x="1204" y="772925"/>
                </a:lnTo>
                <a:lnTo>
                  <a:pt x="2624" y="826181"/>
                </a:lnTo>
                <a:lnTo>
                  <a:pt x="12529" y="853234"/>
                </a:lnTo>
                <a:lnTo>
                  <a:pt x="39387" y="863307"/>
                </a:lnTo>
                <a:lnTo>
                  <a:pt x="91666" y="865622"/>
                </a:lnTo>
                <a:lnTo>
                  <a:pt x="115238" y="864083"/>
                </a:lnTo>
                <a:lnTo>
                  <a:pt x="130595" y="856932"/>
                </a:lnTo>
                <a:lnTo>
                  <a:pt x="138797" y="842220"/>
                </a:lnTo>
                <a:lnTo>
                  <a:pt x="140903" y="818003"/>
                </a:lnTo>
                <a:lnTo>
                  <a:pt x="140127" y="769994"/>
                </a:lnTo>
                <a:lnTo>
                  <a:pt x="139673" y="721978"/>
                </a:lnTo>
                <a:lnTo>
                  <a:pt x="139475" y="673956"/>
                </a:lnTo>
                <a:lnTo>
                  <a:pt x="139464" y="625931"/>
                </a:lnTo>
                <a:lnTo>
                  <a:pt x="139573" y="577903"/>
                </a:lnTo>
                <a:lnTo>
                  <a:pt x="139883" y="481846"/>
                </a:lnTo>
                <a:lnTo>
                  <a:pt x="139949" y="433820"/>
                </a:lnTo>
                <a:lnTo>
                  <a:pt x="139949" y="85477"/>
                </a:lnTo>
                <a:lnTo>
                  <a:pt x="138646" y="36804"/>
                </a:lnTo>
                <a:lnTo>
                  <a:pt x="129599" y="12148"/>
                </a:lnTo>
                <a:lnTo>
                  <a:pt x="105103" y="2787"/>
                </a:lnTo>
                <a:lnTo>
                  <a:pt x="5745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50324" y="10020081"/>
            <a:ext cx="142240" cy="721360"/>
          </a:xfrm>
          <a:custGeom>
            <a:avLst/>
            <a:gdLst/>
            <a:ahLst/>
            <a:cxnLst/>
            <a:rect l="l" t="t" r="r" b="b"/>
            <a:pathLst>
              <a:path w="142240" h="721359">
                <a:moveTo>
                  <a:pt x="43820" y="0"/>
                </a:moveTo>
                <a:lnTo>
                  <a:pt x="22945" y="1903"/>
                </a:lnTo>
                <a:lnTo>
                  <a:pt x="9279" y="8661"/>
                </a:lnTo>
                <a:lnTo>
                  <a:pt x="1928" y="21839"/>
                </a:lnTo>
                <a:lnTo>
                  <a:pt x="0" y="43006"/>
                </a:lnTo>
                <a:lnTo>
                  <a:pt x="751" y="96002"/>
                </a:lnTo>
                <a:lnTo>
                  <a:pt x="1081" y="149007"/>
                </a:lnTo>
                <a:lnTo>
                  <a:pt x="1118" y="202017"/>
                </a:lnTo>
                <a:lnTo>
                  <a:pt x="987" y="255031"/>
                </a:lnTo>
                <a:lnTo>
                  <a:pt x="814" y="308046"/>
                </a:lnTo>
                <a:lnTo>
                  <a:pt x="727" y="361059"/>
                </a:lnTo>
                <a:lnTo>
                  <a:pt x="721" y="627822"/>
                </a:lnTo>
                <a:lnTo>
                  <a:pt x="2219" y="681567"/>
                </a:lnTo>
                <a:lnTo>
                  <a:pt x="41096" y="718916"/>
                </a:lnTo>
                <a:lnTo>
                  <a:pt x="96401" y="720967"/>
                </a:lnTo>
                <a:lnTo>
                  <a:pt x="118711" y="719186"/>
                </a:lnTo>
                <a:lnTo>
                  <a:pt x="132818" y="712015"/>
                </a:lnTo>
                <a:lnTo>
                  <a:pt x="140144" y="697967"/>
                </a:lnTo>
                <a:lnTo>
                  <a:pt x="142107" y="675552"/>
                </a:lnTo>
                <a:lnTo>
                  <a:pt x="141693" y="622856"/>
                </a:lnTo>
                <a:lnTo>
                  <a:pt x="141396" y="570159"/>
                </a:lnTo>
                <a:lnTo>
                  <a:pt x="141198" y="517461"/>
                </a:lnTo>
                <a:lnTo>
                  <a:pt x="141085" y="464762"/>
                </a:lnTo>
                <a:lnTo>
                  <a:pt x="141089" y="306663"/>
                </a:lnTo>
                <a:lnTo>
                  <a:pt x="141213" y="202017"/>
                </a:lnTo>
                <a:lnTo>
                  <a:pt x="141287" y="95860"/>
                </a:lnTo>
                <a:lnTo>
                  <a:pt x="139764" y="39840"/>
                </a:lnTo>
                <a:lnTo>
                  <a:pt x="129103" y="11448"/>
                </a:lnTo>
                <a:lnTo>
                  <a:pt x="100168" y="1297"/>
                </a:lnTo>
                <a:lnTo>
                  <a:pt x="4382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29751" y="10019993"/>
            <a:ext cx="140970" cy="721360"/>
          </a:xfrm>
          <a:custGeom>
            <a:avLst/>
            <a:gdLst/>
            <a:ahLst/>
            <a:cxnLst/>
            <a:rect l="l" t="t" r="r" b="b"/>
            <a:pathLst>
              <a:path w="140970" h="721359">
                <a:moveTo>
                  <a:pt x="42331" y="0"/>
                </a:moveTo>
                <a:lnTo>
                  <a:pt x="21096" y="2289"/>
                </a:lnTo>
                <a:lnTo>
                  <a:pt x="8031" y="9793"/>
                </a:lnTo>
                <a:lnTo>
                  <a:pt x="1533" y="23390"/>
                </a:lnTo>
                <a:lnTo>
                  <a:pt x="0" y="43954"/>
                </a:lnTo>
                <a:lnTo>
                  <a:pt x="656" y="96070"/>
                </a:lnTo>
                <a:lnTo>
                  <a:pt x="945" y="147735"/>
                </a:lnTo>
                <a:lnTo>
                  <a:pt x="981" y="200098"/>
                </a:lnTo>
                <a:lnTo>
                  <a:pt x="869" y="252152"/>
                </a:lnTo>
                <a:lnTo>
                  <a:pt x="721" y="304207"/>
                </a:lnTo>
                <a:lnTo>
                  <a:pt x="648" y="354396"/>
                </a:lnTo>
                <a:lnTo>
                  <a:pt x="639" y="637857"/>
                </a:lnTo>
                <a:lnTo>
                  <a:pt x="1974" y="685194"/>
                </a:lnTo>
                <a:lnTo>
                  <a:pt x="36141" y="718268"/>
                </a:lnTo>
                <a:lnTo>
                  <a:pt x="84651" y="721327"/>
                </a:lnTo>
                <a:lnTo>
                  <a:pt x="113041" y="719541"/>
                </a:lnTo>
                <a:lnTo>
                  <a:pt x="130350" y="710221"/>
                </a:lnTo>
                <a:lnTo>
                  <a:pt x="138882" y="692214"/>
                </a:lnTo>
                <a:lnTo>
                  <a:pt x="140938" y="664366"/>
                </a:lnTo>
                <a:lnTo>
                  <a:pt x="140382" y="612708"/>
                </a:lnTo>
                <a:lnTo>
                  <a:pt x="139988" y="561049"/>
                </a:lnTo>
                <a:lnTo>
                  <a:pt x="139733" y="509387"/>
                </a:lnTo>
                <a:lnTo>
                  <a:pt x="139594" y="457725"/>
                </a:lnTo>
                <a:lnTo>
                  <a:pt x="139571" y="354396"/>
                </a:lnTo>
                <a:lnTo>
                  <a:pt x="139642" y="302731"/>
                </a:lnTo>
                <a:lnTo>
                  <a:pt x="139833" y="199400"/>
                </a:lnTo>
                <a:lnTo>
                  <a:pt x="139907" y="148046"/>
                </a:lnTo>
                <a:lnTo>
                  <a:pt x="139935" y="95997"/>
                </a:lnTo>
                <a:lnTo>
                  <a:pt x="138411" y="39889"/>
                </a:lnTo>
                <a:lnTo>
                  <a:pt x="127734" y="11463"/>
                </a:lnTo>
                <a:lnTo>
                  <a:pt x="98757" y="1322"/>
                </a:lnTo>
                <a:lnTo>
                  <a:pt x="42331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71280" y="10164167"/>
            <a:ext cx="145415" cy="577215"/>
          </a:xfrm>
          <a:custGeom>
            <a:avLst/>
            <a:gdLst/>
            <a:ahLst/>
            <a:cxnLst/>
            <a:rect l="l" t="t" r="r" b="b"/>
            <a:pathLst>
              <a:path w="145415" h="577215">
                <a:moveTo>
                  <a:pt x="45734" y="0"/>
                </a:moveTo>
                <a:lnTo>
                  <a:pt x="23532" y="1812"/>
                </a:lnTo>
                <a:lnTo>
                  <a:pt x="9353" y="8914"/>
                </a:lnTo>
                <a:lnTo>
                  <a:pt x="1931" y="22888"/>
                </a:lnTo>
                <a:lnTo>
                  <a:pt x="0" y="45315"/>
                </a:lnTo>
                <a:lnTo>
                  <a:pt x="627" y="99130"/>
                </a:lnTo>
                <a:lnTo>
                  <a:pt x="1000" y="152828"/>
                </a:lnTo>
                <a:lnTo>
                  <a:pt x="1171" y="206589"/>
                </a:lnTo>
                <a:lnTo>
                  <a:pt x="1154" y="288577"/>
                </a:lnTo>
                <a:lnTo>
                  <a:pt x="1119" y="314116"/>
                </a:lnTo>
                <a:lnTo>
                  <a:pt x="891" y="421644"/>
                </a:lnTo>
                <a:lnTo>
                  <a:pt x="843" y="475407"/>
                </a:lnTo>
                <a:lnTo>
                  <a:pt x="2506" y="535370"/>
                </a:lnTo>
                <a:lnTo>
                  <a:pt x="14162" y="565696"/>
                </a:lnTo>
                <a:lnTo>
                  <a:pt x="45810" y="576209"/>
                </a:lnTo>
                <a:lnTo>
                  <a:pt x="107448" y="576730"/>
                </a:lnTo>
                <a:lnTo>
                  <a:pt x="125541" y="574841"/>
                </a:lnTo>
                <a:lnTo>
                  <a:pt x="137212" y="568910"/>
                </a:lnTo>
                <a:lnTo>
                  <a:pt x="143363" y="557572"/>
                </a:lnTo>
                <a:lnTo>
                  <a:pt x="144899" y="539460"/>
                </a:lnTo>
                <a:lnTo>
                  <a:pt x="144141" y="489297"/>
                </a:lnTo>
                <a:lnTo>
                  <a:pt x="143897" y="439123"/>
                </a:lnTo>
                <a:lnTo>
                  <a:pt x="143970" y="388943"/>
                </a:lnTo>
                <a:lnTo>
                  <a:pt x="144161" y="338759"/>
                </a:lnTo>
                <a:lnTo>
                  <a:pt x="144215" y="314116"/>
                </a:lnTo>
                <a:lnTo>
                  <a:pt x="144272" y="260352"/>
                </a:lnTo>
                <a:lnTo>
                  <a:pt x="144275" y="99070"/>
                </a:lnTo>
                <a:lnTo>
                  <a:pt x="142734" y="41765"/>
                </a:lnTo>
                <a:lnTo>
                  <a:pt x="131952" y="12629"/>
                </a:lnTo>
                <a:lnTo>
                  <a:pt x="102697" y="1960"/>
                </a:lnTo>
                <a:lnTo>
                  <a:pt x="45734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60408" y="10163933"/>
            <a:ext cx="144145" cy="577215"/>
          </a:xfrm>
          <a:custGeom>
            <a:avLst/>
            <a:gdLst/>
            <a:ahLst/>
            <a:cxnLst/>
            <a:rect l="l" t="t" r="r" b="b"/>
            <a:pathLst>
              <a:path w="144145" h="577215">
                <a:moveTo>
                  <a:pt x="46455" y="0"/>
                </a:moveTo>
                <a:lnTo>
                  <a:pt x="21708" y="2533"/>
                </a:lnTo>
                <a:lnTo>
                  <a:pt x="7571" y="11611"/>
                </a:lnTo>
                <a:lnTo>
                  <a:pt x="1263" y="27512"/>
                </a:lnTo>
                <a:lnTo>
                  <a:pt x="0" y="50516"/>
                </a:lnTo>
                <a:lnTo>
                  <a:pt x="537" y="103679"/>
                </a:lnTo>
                <a:lnTo>
                  <a:pt x="857" y="156844"/>
                </a:lnTo>
                <a:lnTo>
                  <a:pt x="1004" y="210011"/>
                </a:lnTo>
                <a:lnTo>
                  <a:pt x="991" y="291189"/>
                </a:lnTo>
                <a:lnTo>
                  <a:pt x="961" y="316349"/>
                </a:lnTo>
                <a:lnTo>
                  <a:pt x="768" y="422690"/>
                </a:lnTo>
                <a:lnTo>
                  <a:pt x="727" y="475861"/>
                </a:lnTo>
                <a:lnTo>
                  <a:pt x="2327" y="535049"/>
                </a:lnTo>
                <a:lnTo>
                  <a:pt x="13537" y="565064"/>
                </a:lnTo>
                <a:lnTo>
                  <a:pt x="43968" y="575767"/>
                </a:lnTo>
                <a:lnTo>
                  <a:pt x="103231" y="577015"/>
                </a:lnTo>
                <a:lnTo>
                  <a:pt x="122794" y="575272"/>
                </a:lnTo>
                <a:lnTo>
                  <a:pt x="135481" y="569102"/>
                </a:lnTo>
                <a:lnTo>
                  <a:pt x="142182" y="556925"/>
                </a:lnTo>
                <a:lnTo>
                  <a:pt x="143788" y="537162"/>
                </a:lnTo>
                <a:lnTo>
                  <a:pt x="142867" y="487987"/>
                </a:lnTo>
                <a:lnTo>
                  <a:pt x="142580" y="438797"/>
                </a:lnTo>
                <a:lnTo>
                  <a:pt x="142681" y="389596"/>
                </a:lnTo>
                <a:lnTo>
                  <a:pt x="142923" y="340391"/>
                </a:lnTo>
                <a:lnTo>
                  <a:pt x="143061" y="291189"/>
                </a:lnTo>
                <a:lnTo>
                  <a:pt x="143067" y="96448"/>
                </a:lnTo>
                <a:lnTo>
                  <a:pt x="141550" y="40813"/>
                </a:lnTo>
                <a:lnTo>
                  <a:pt x="130971" y="12666"/>
                </a:lnTo>
                <a:lnTo>
                  <a:pt x="102287" y="2298"/>
                </a:lnTo>
                <a:lnTo>
                  <a:pt x="464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18172" y="10164094"/>
            <a:ext cx="142875" cy="577215"/>
          </a:xfrm>
          <a:custGeom>
            <a:avLst/>
            <a:gdLst/>
            <a:ahLst/>
            <a:cxnLst/>
            <a:rect l="l" t="t" r="r" b="b"/>
            <a:pathLst>
              <a:path w="142875" h="577215">
                <a:moveTo>
                  <a:pt x="38422" y="0"/>
                </a:moveTo>
                <a:lnTo>
                  <a:pt x="18056" y="2671"/>
                </a:lnTo>
                <a:lnTo>
                  <a:pt x="6312" y="10399"/>
                </a:lnTo>
                <a:lnTo>
                  <a:pt x="1017" y="23487"/>
                </a:lnTo>
                <a:lnTo>
                  <a:pt x="0" y="42238"/>
                </a:lnTo>
                <a:lnTo>
                  <a:pt x="628" y="91344"/>
                </a:lnTo>
                <a:lnTo>
                  <a:pt x="829" y="140459"/>
                </a:lnTo>
                <a:lnTo>
                  <a:pt x="768" y="189579"/>
                </a:lnTo>
                <a:lnTo>
                  <a:pt x="609" y="238700"/>
                </a:lnTo>
                <a:lnTo>
                  <a:pt x="517" y="287821"/>
                </a:lnTo>
                <a:lnTo>
                  <a:pt x="511" y="482248"/>
                </a:lnTo>
                <a:lnTo>
                  <a:pt x="1968" y="536565"/>
                </a:lnTo>
                <a:lnTo>
                  <a:pt x="39556" y="574402"/>
                </a:lnTo>
                <a:lnTo>
                  <a:pt x="92975" y="577213"/>
                </a:lnTo>
                <a:lnTo>
                  <a:pt x="119077" y="574908"/>
                </a:lnTo>
                <a:lnTo>
                  <a:pt x="134294" y="565611"/>
                </a:lnTo>
                <a:lnTo>
                  <a:pt x="141310" y="548942"/>
                </a:lnTo>
                <a:lnTo>
                  <a:pt x="142805" y="524521"/>
                </a:lnTo>
                <a:lnTo>
                  <a:pt x="142246" y="471443"/>
                </a:lnTo>
                <a:lnTo>
                  <a:pt x="141915" y="418362"/>
                </a:lnTo>
                <a:lnTo>
                  <a:pt x="141765" y="365280"/>
                </a:lnTo>
                <a:lnTo>
                  <a:pt x="141819" y="259111"/>
                </a:lnTo>
                <a:lnTo>
                  <a:pt x="142028" y="152941"/>
                </a:lnTo>
                <a:lnTo>
                  <a:pt x="142072" y="99857"/>
                </a:lnTo>
                <a:lnTo>
                  <a:pt x="140457" y="40856"/>
                </a:lnTo>
                <a:lnTo>
                  <a:pt x="129124" y="11103"/>
                </a:lnTo>
                <a:lnTo>
                  <a:pt x="98353" y="763"/>
                </a:lnTo>
                <a:lnTo>
                  <a:pt x="38422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931756" y="8571001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/>
              <a:cs typeface="Times New Roman"/>
            </a:endParaRPr>
          </a:p>
          <a:p>
            <a:pPr marL="599440">
              <a:lnSpc>
                <a:spcPct val="100000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512647" y="0"/>
            <a:ext cx="0" cy="15078075"/>
          </a:xfrm>
          <a:custGeom>
            <a:avLst/>
            <a:gdLst/>
            <a:ahLst/>
            <a:cxnLst/>
            <a:rect l="l" t="t" r="r" b="b"/>
            <a:pathLst>
              <a:path h="15078075">
                <a:moveTo>
                  <a:pt x="0" y="0"/>
                </a:moveTo>
                <a:lnTo>
                  <a:pt x="0" y="15078075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85636" y="0"/>
            <a:ext cx="0" cy="15078075"/>
          </a:xfrm>
          <a:custGeom>
            <a:avLst/>
            <a:gdLst/>
            <a:ahLst/>
            <a:cxnLst/>
            <a:rect l="l" t="t" r="r" b="b"/>
            <a:pathLst>
              <a:path h="15078075">
                <a:moveTo>
                  <a:pt x="0" y="0"/>
                </a:moveTo>
                <a:lnTo>
                  <a:pt x="0" y="15078075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826774" y="393914"/>
            <a:ext cx="4979035" cy="1857375"/>
          </a:xfrm>
          <a:custGeom>
            <a:avLst/>
            <a:gdLst/>
            <a:ahLst/>
            <a:cxnLst/>
            <a:rect l="l" t="t" r="r" b="b"/>
            <a:pathLst>
              <a:path w="4979034" h="1857375">
                <a:moveTo>
                  <a:pt x="0" y="1857325"/>
                </a:moveTo>
                <a:lnTo>
                  <a:pt x="4978493" y="1857325"/>
                </a:lnTo>
                <a:lnTo>
                  <a:pt x="4978493" y="0"/>
                </a:lnTo>
                <a:lnTo>
                  <a:pt x="0" y="0"/>
                </a:lnTo>
                <a:lnTo>
                  <a:pt x="0" y="1857325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075845" y="576157"/>
            <a:ext cx="4399280" cy="1388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3045">
              <a:lnSpc>
                <a:spcPct val="100000"/>
              </a:lnSpc>
            </a:pPr>
            <a:r>
              <a:rPr sz="2550" b="1" dirty="0">
                <a:latin typeface="Calibri"/>
                <a:cs typeface="Calibri"/>
              </a:rPr>
              <a:t>Conclusion</a:t>
            </a:r>
            <a:endParaRPr sz="2550">
              <a:latin typeface="Calibri"/>
              <a:cs typeface="Calibri"/>
            </a:endParaRPr>
          </a:p>
          <a:p>
            <a:pPr marL="116839" marR="34925" indent="-104139">
              <a:lnSpc>
                <a:spcPts val="1430"/>
              </a:lnSpc>
              <a:spcBef>
                <a:spcPts val="1425"/>
              </a:spcBef>
              <a:buChar char="•"/>
              <a:tabLst>
                <a:tab pos="117475" algn="l"/>
              </a:tabLst>
            </a:pPr>
            <a:r>
              <a:rPr sz="1150" spc="-5" dirty="0">
                <a:latin typeface="Calibri"/>
                <a:cs typeface="Calibri"/>
              </a:rPr>
              <a:t>Apic </a:t>
            </a:r>
            <a:r>
              <a:rPr sz="1150" spc="-10" dirty="0">
                <a:latin typeface="Calibri"/>
                <a:cs typeface="Calibri"/>
              </a:rPr>
              <a:t>torrum inus et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0" dirty="0">
                <a:latin typeface="Calibri"/>
                <a:cs typeface="Calibri"/>
              </a:rPr>
              <a:t>quat asinto dolo beribus </a:t>
            </a:r>
            <a:r>
              <a:rPr sz="1150" spc="-5" dirty="0">
                <a:latin typeface="Calibri"/>
                <a:cs typeface="Calibri"/>
              </a:rPr>
              <a:t>ea </a:t>
            </a:r>
            <a:r>
              <a:rPr sz="1150" spc="-10" dirty="0">
                <a:latin typeface="Calibri"/>
                <a:cs typeface="Calibri"/>
              </a:rPr>
              <a:t>vendelest, conse-  quo maximi, ut </a:t>
            </a:r>
            <a:r>
              <a:rPr sz="1150" spc="-15" dirty="0">
                <a:latin typeface="Calibri"/>
                <a:cs typeface="Calibri"/>
              </a:rPr>
              <a:t>expe </a:t>
            </a:r>
            <a:r>
              <a:rPr sz="1150" spc="-5" dirty="0">
                <a:latin typeface="Calibri"/>
                <a:cs typeface="Calibri"/>
              </a:rPr>
              <a:t>arit </a:t>
            </a:r>
            <a:r>
              <a:rPr sz="1150" spc="-10" dirty="0">
                <a:latin typeface="Calibri"/>
                <a:cs typeface="Calibri"/>
              </a:rPr>
              <a:t>hicipient </a:t>
            </a:r>
            <a:r>
              <a:rPr sz="1150" spc="-5" dirty="0">
                <a:latin typeface="Calibri"/>
                <a:cs typeface="Calibri"/>
              </a:rPr>
              <a:t>aped</a:t>
            </a:r>
            <a:r>
              <a:rPr sz="1150" spc="6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quae.</a:t>
            </a:r>
            <a:endParaRPr sz="1150">
              <a:latin typeface="Calibri"/>
              <a:cs typeface="Calibri"/>
            </a:endParaRPr>
          </a:p>
          <a:p>
            <a:pPr marL="116839" marR="5080" indent="-104139">
              <a:lnSpc>
                <a:spcPts val="1430"/>
              </a:lnSpc>
              <a:spcBef>
                <a:spcPts val="615"/>
              </a:spcBef>
              <a:buChar char="•"/>
              <a:tabLst>
                <a:tab pos="117475" algn="l"/>
              </a:tabLst>
            </a:pPr>
            <a:r>
              <a:rPr sz="1150" spc="-10" dirty="0">
                <a:latin typeface="Calibri"/>
                <a:cs typeface="Calibri"/>
              </a:rPr>
              <a:t>Occum raes ipsant. Agnatus disquid ulles </a:t>
            </a:r>
            <a:r>
              <a:rPr sz="1150" spc="-5" dirty="0">
                <a:latin typeface="Calibri"/>
                <a:cs typeface="Calibri"/>
              </a:rPr>
              <a:t>etur </a:t>
            </a:r>
            <a:r>
              <a:rPr sz="1150" spc="-15" dirty="0">
                <a:latin typeface="Calibri"/>
                <a:cs typeface="Calibri"/>
              </a:rPr>
              <a:t>soluptat </a:t>
            </a:r>
            <a:r>
              <a:rPr sz="1150" spc="-10" dirty="0">
                <a:latin typeface="Calibri"/>
                <a:cs typeface="Calibri"/>
              </a:rPr>
              <a:t>que inulpa </a:t>
            </a:r>
            <a:r>
              <a:rPr sz="1150" spc="-5" dirty="0">
                <a:latin typeface="Calibri"/>
                <a:cs typeface="Calibri"/>
              </a:rPr>
              <a:t>aut  </a:t>
            </a:r>
            <a:r>
              <a:rPr sz="1150" spc="-10" dirty="0">
                <a:latin typeface="Calibri"/>
                <a:cs typeface="Calibri"/>
              </a:rPr>
              <a:t>quos id minturem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ut provid ut maiorep </a:t>
            </a:r>
            <a:r>
              <a:rPr sz="1150" spc="-5" dirty="0">
                <a:latin typeface="Calibri"/>
                <a:cs typeface="Calibri"/>
              </a:rPr>
              <a:t>erumquam </a:t>
            </a:r>
            <a:r>
              <a:rPr sz="1150" spc="-15" dirty="0">
                <a:latin typeface="Calibri"/>
                <a:cs typeface="Calibri"/>
              </a:rPr>
              <a:t>quaepro </a:t>
            </a:r>
            <a:r>
              <a:rPr sz="1150" spc="-10" dirty="0">
                <a:latin typeface="Calibri"/>
                <a:cs typeface="Calibri"/>
              </a:rPr>
              <a:t>et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vol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826774" y="2507195"/>
            <a:ext cx="4979035" cy="2395855"/>
          </a:xfrm>
          <a:custGeom>
            <a:avLst/>
            <a:gdLst/>
            <a:ahLst/>
            <a:cxnLst/>
            <a:rect l="l" t="t" r="r" b="b"/>
            <a:pathLst>
              <a:path w="4979034" h="2395854">
                <a:moveTo>
                  <a:pt x="0" y="2395244"/>
                </a:moveTo>
                <a:lnTo>
                  <a:pt x="4978493" y="2395244"/>
                </a:lnTo>
                <a:lnTo>
                  <a:pt x="4978493" y="0"/>
                </a:lnTo>
                <a:lnTo>
                  <a:pt x="0" y="0"/>
                </a:lnTo>
                <a:lnTo>
                  <a:pt x="0" y="239524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5075845" y="2689438"/>
            <a:ext cx="4452620" cy="1932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9710">
              <a:lnSpc>
                <a:spcPct val="100000"/>
              </a:lnSpc>
            </a:pPr>
            <a:r>
              <a:rPr sz="2550" b="1" dirty="0">
                <a:latin typeface="Calibri"/>
                <a:cs typeface="Calibri"/>
              </a:rPr>
              <a:t>Limitations</a:t>
            </a:r>
            <a:endParaRPr sz="2550">
              <a:latin typeface="Calibri"/>
              <a:cs typeface="Calibri"/>
            </a:endParaRPr>
          </a:p>
          <a:p>
            <a:pPr marL="116839" marR="5080" indent="-104139">
              <a:lnSpc>
                <a:spcPts val="1430"/>
              </a:lnSpc>
              <a:spcBef>
                <a:spcPts val="1425"/>
              </a:spcBef>
              <a:buChar char="•"/>
              <a:tabLst>
                <a:tab pos="117475" algn="l"/>
              </a:tabLst>
            </a:pPr>
            <a:r>
              <a:rPr sz="1150" spc="-25" dirty="0">
                <a:latin typeface="Calibri"/>
                <a:cs typeface="Calibri"/>
              </a:rPr>
              <a:t>Tectur </a:t>
            </a:r>
            <a:r>
              <a:rPr sz="1150" spc="-10" dirty="0">
                <a:latin typeface="Calibri"/>
                <a:cs typeface="Calibri"/>
              </a:rPr>
              <a:t>re, </a:t>
            </a:r>
            <a:r>
              <a:rPr sz="1150" spc="-5" dirty="0">
                <a:latin typeface="Calibri"/>
                <a:cs typeface="Calibri"/>
              </a:rPr>
              <a:t>samus, occum quamus, sus illitibus, solori </a:t>
            </a:r>
            <a:r>
              <a:rPr sz="1150" spc="-15" dirty="0">
                <a:latin typeface="Calibri"/>
                <a:cs typeface="Calibri"/>
              </a:rPr>
              <a:t>rero </a:t>
            </a:r>
            <a:r>
              <a:rPr sz="1150" spc="-10" dirty="0">
                <a:latin typeface="Calibri"/>
                <a:cs typeface="Calibri"/>
              </a:rPr>
              <a:t>dolorerum,  volupiti </a:t>
            </a:r>
            <a:r>
              <a:rPr sz="1150" spc="-5" dirty="0">
                <a:latin typeface="Calibri"/>
                <a:cs typeface="Calibri"/>
              </a:rPr>
              <a:t>quaescipisi ulpa. Hil </a:t>
            </a:r>
            <a:r>
              <a:rPr sz="1150" spc="-10" dirty="0">
                <a:latin typeface="Calibri"/>
                <a:cs typeface="Calibri"/>
              </a:rPr>
              <a:t>ma velligendus </a:t>
            </a:r>
            <a:r>
              <a:rPr sz="1150" spc="-5" dirty="0">
                <a:latin typeface="Calibri"/>
                <a:cs typeface="Calibri"/>
              </a:rPr>
              <a:t>nam, </a:t>
            </a:r>
            <a:r>
              <a:rPr sz="1150" spc="-10" dirty="0">
                <a:latin typeface="Calibri"/>
                <a:cs typeface="Calibri"/>
              </a:rPr>
              <a:t>ipsapelest, tem fuga.  </a:t>
            </a:r>
            <a:r>
              <a:rPr sz="1150" spc="-15" dirty="0">
                <a:latin typeface="Calibri"/>
                <a:cs typeface="Calibri"/>
              </a:rPr>
              <a:t>Et </a:t>
            </a:r>
            <a:r>
              <a:rPr sz="1150" spc="-10" dirty="0">
                <a:latin typeface="Calibri"/>
                <a:cs typeface="Calibri"/>
              </a:rPr>
              <a:t>fuga. Nam volorit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5" dirty="0">
                <a:latin typeface="Calibri"/>
                <a:cs typeface="Calibri"/>
              </a:rPr>
              <a:t>rest </a:t>
            </a:r>
            <a:r>
              <a:rPr sz="1150" spc="-10" dirty="0">
                <a:latin typeface="Calibri"/>
                <a:cs typeface="Calibri"/>
              </a:rPr>
              <a:t>estiorrum </a:t>
            </a:r>
            <a:r>
              <a:rPr sz="1150" spc="-5" dirty="0">
                <a:latin typeface="Calibri"/>
                <a:cs typeface="Calibri"/>
              </a:rPr>
              <a:t>alia </a:t>
            </a:r>
            <a:r>
              <a:rPr sz="1150" spc="-10" dirty="0">
                <a:latin typeface="Calibri"/>
                <a:cs typeface="Calibri"/>
              </a:rPr>
              <a:t>vellam, </a:t>
            </a:r>
            <a:r>
              <a:rPr sz="1150" spc="-5" dirty="0">
                <a:latin typeface="Calibri"/>
                <a:cs typeface="Calibri"/>
              </a:rPr>
              <a:t>nonsectus </a:t>
            </a:r>
            <a:r>
              <a:rPr sz="1150" spc="-10" dirty="0">
                <a:latin typeface="Calibri"/>
                <a:cs typeface="Calibri"/>
              </a:rPr>
              <a:t>apientur  sequamet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volut pre </a:t>
            </a:r>
            <a:r>
              <a:rPr sz="1150" spc="-5" dirty="0">
                <a:latin typeface="Calibri"/>
                <a:cs typeface="Calibri"/>
              </a:rPr>
              <a:t>nus, alique </a:t>
            </a:r>
            <a:r>
              <a:rPr sz="1150" spc="-15" dirty="0">
                <a:latin typeface="Calibri"/>
                <a:cs typeface="Calibri"/>
              </a:rPr>
              <a:t>evere </a:t>
            </a:r>
            <a:r>
              <a:rPr sz="1150" spc="-10" dirty="0">
                <a:latin typeface="Calibri"/>
                <a:cs typeface="Calibri"/>
              </a:rPr>
              <a:t>volorerrum eum quisquuntion  nos solorum quo </a:t>
            </a:r>
            <a:r>
              <a:rPr sz="1150" spc="-15" dirty="0">
                <a:latin typeface="Calibri"/>
                <a:cs typeface="Calibri"/>
              </a:rPr>
              <a:t>idunto </a:t>
            </a:r>
            <a:r>
              <a:rPr sz="1150" spc="-10" dirty="0">
                <a:latin typeface="Calibri"/>
                <a:cs typeface="Calibri"/>
              </a:rPr>
              <a:t>dolorit mo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que</a:t>
            </a:r>
            <a:endParaRPr sz="1150">
              <a:latin typeface="Calibri"/>
              <a:cs typeface="Calibri"/>
            </a:endParaRPr>
          </a:p>
          <a:p>
            <a:pPr marL="116839" marR="189865" indent="-104139">
              <a:lnSpc>
                <a:spcPts val="1430"/>
              </a:lnSpc>
              <a:spcBef>
                <a:spcPts val="615"/>
              </a:spcBef>
              <a:buChar char="•"/>
              <a:tabLst>
                <a:tab pos="117475" algn="l"/>
              </a:tabLst>
            </a:pP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expeditatem audant renim essunte </a:t>
            </a:r>
            <a:r>
              <a:rPr sz="1150" spc="-5" dirty="0">
                <a:latin typeface="Calibri"/>
                <a:cs typeface="Calibri"/>
              </a:rPr>
              <a:t>qui occuscia </a:t>
            </a:r>
            <a:r>
              <a:rPr sz="1150" spc="-10" dirty="0">
                <a:latin typeface="Calibri"/>
                <a:cs typeface="Calibri"/>
              </a:rPr>
              <a:t>vellestio </a:t>
            </a:r>
            <a:r>
              <a:rPr sz="1150" spc="-25" dirty="0">
                <a:latin typeface="Calibri"/>
                <a:cs typeface="Calibri"/>
              </a:rPr>
              <a:t>totatur,  </a:t>
            </a:r>
            <a:r>
              <a:rPr sz="1150" spc="-10" dirty="0">
                <a:latin typeface="Calibri"/>
                <a:cs typeface="Calibri"/>
              </a:rPr>
              <a:t>sam </a:t>
            </a:r>
            <a:r>
              <a:rPr sz="1150" spc="-15" dirty="0">
                <a:latin typeface="Calibri"/>
                <a:cs typeface="Calibri"/>
              </a:rPr>
              <a:t>re volest volum</a:t>
            </a:r>
            <a:r>
              <a:rPr sz="1150" spc="40" dirty="0">
                <a:latin typeface="Calibri"/>
                <a:cs typeface="Calibri"/>
              </a:rPr>
              <a:t> </a:t>
            </a:r>
            <a:r>
              <a:rPr sz="1150" spc="-15" dirty="0">
                <a:latin typeface="Calibri"/>
                <a:cs typeface="Calibri"/>
              </a:rPr>
              <a:t>fuga.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826774" y="7371502"/>
            <a:ext cx="4979035" cy="7330440"/>
          </a:xfrm>
          <a:custGeom>
            <a:avLst/>
            <a:gdLst/>
            <a:ahLst/>
            <a:cxnLst/>
            <a:rect l="l" t="t" r="r" b="b"/>
            <a:pathLst>
              <a:path w="4979034" h="7330440">
                <a:moveTo>
                  <a:pt x="0" y="7330254"/>
                </a:moveTo>
                <a:lnTo>
                  <a:pt x="4978493" y="7330254"/>
                </a:lnTo>
                <a:lnTo>
                  <a:pt x="4978493" y="0"/>
                </a:lnTo>
                <a:lnTo>
                  <a:pt x="0" y="0"/>
                </a:lnTo>
                <a:lnTo>
                  <a:pt x="0" y="733025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601068" y="7569135"/>
            <a:ext cx="150749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="1" spc="-35" dirty="0">
                <a:latin typeface="Calibri"/>
                <a:cs typeface="Calibri"/>
              </a:rPr>
              <a:t>R</a:t>
            </a:r>
            <a:r>
              <a:rPr sz="2550" b="1" spc="-15" dirty="0">
                <a:latin typeface="Calibri"/>
                <a:cs typeface="Calibri"/>
              </a:rPr>
              <a:t>e</a:t>
            </a:r>
            <a:r>
              <a:rPr sz="2550" b="1" spc="-45" dirty="0">
                <a:latin typeface="Calibri"/>
                <a:cs typeface="Calibri"/>
              </a:rPr>
              <a:t>f</a:t>
            </a:r>
            <a:r>
              <a:rPr sz="2550" b="1" dirty="0">
                <a:latin typeface="Calibri"/>
                <a:cs typeface="Calibri"/>
              </a:rPr>
              <a:t>e</a:t>
            </a:r>
            <a:r>
              <a:rPr sz="2550" b="1" spc="-25" dirty="0">
                <a:latin typeface="Calibri"/>
                <a:cs typeface="Calibri"/>
              </a:rPr>
              <a:t>r</a:t>
            </a:r>
            <a:r>
              <a:rPr sz="2550" b="1" dirty="0">
                <a:latin typeface="Calibri"/>
                <a:cs typeface="Calibri"/>
              </a:rPr>
              <a:t>ences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26774" y="5181115"/>
            <a:ext cx="4979035" cy="1880870"/>
          </a:xfrm>
          <a:custGeom>
            <a:avLst/>
            <a:gdLst/>
            <a:ahLst/>
            <a:cxnLst/>
            <a:rect l="l" t="t" r="r" b="b"/>
            <a:pathLst>
              <a:path w="4979034" h="1880870">
                <a:moveTo>
                  <a:pt x="0" y="1880867"/>
                </a:moveTo>
                <a:lnTo>
                  <a:pt x="4978493" y="1880867"/>
                </a:lnTo>
                <a:lnTo>
                  <a:pt x="4978493" y="0"/>
                </a:lnTo>
                <a:lnTo>
                  <a:pt x="0" y="0"/>
                </a:lnTo>
                <a:lnTo>
                  <a:pt x="0" y="188086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075847" y="5363358"/>
            <a:ext cx="4475480" cy="1310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9955">
              <a:lnSpc>
                <a:spcPct val="100000"/>
              </a:lnSpc>
            </a:pPr>
            <a:r>
              <a:rPr sz="2550" b="1" dirty="0">
                <a:latin typeface="Calibri"/>
                <a:cs typeface="Calibri"/>
              </a:rPr>
              <a:t>Acknowledgements</a:t>
            </a:r>
            <a:endParaRPr sz="2550">
              <a:latin typeface="Calibri"/>
              <a:cs typeface="Calibri"/>
            </a:endParaRPr>
          </a:p>
          <a:p>
            <a:pPr marL="116839" marR="5080" indent="-104139">
              <a:lnSpc>
                <a:spcPts val="1430"/>
              </a:lnSpc>
              <a:spcBef>
                <a:spcPts val="1425"/>
              </a:spcBef>
              <a:buChar char="•"/>
              <a:tabLst>
                <a:tab pos="117475" algn="l"/>
              </a:tabLst>
            </a:pPr>
            <a:r>
              <a:rPr sz="1150" spc="-10" dirty="0">
                <a:latin typeface="Calibri"/>
                <a:cs typeface="Calibri"/>
              </a:rPr>
              <a:t>Dus accae volorun </a:t>
            </a:r>
            <a:r>
              <a:rPr sz="1150" spc="-15" dirty="0">
                <a:latin typeface="Calibri"/>
                <a:cs typeface="Calibri"/>
              </a:rPr>
              <a:t>tectota </a:t>
            </a:r>
            <a:r>
              <a:rPr sz="1150" spc="-10" dirty="0">
                <a:latin typeface="Calibri"/>
                <a:cs typeface="Calibri"/>
              </a:rPr>
              <a:t>nullecullo eatur mod quas ulligen denit, </a:t>
            </a:r>
            <a:r>
              <a:rPr sz="1150" spc="-5" dirty="0">
                <a:latin typeface="Calibri"/>
                <a:cs typeface="Calibri"/>
              </a:rPr>
              <a:t>acil-  </a:t>
            </a:r>
            <a:r>
              <a:rPr sz="1150" spc="-10" dirty="0">
                <a:latin typeface="Calibri"/>
                <a:cs typeface="Calibri"/>
              </a:rPr>
              <a:t>igentur? Enduntur? </a:t>
            </a:r>
            <a:r>
              <a:rPr sz="1150" spc="-5" dirty="0">
                <a:latin typeface="Calibri"/>
                <a:cs typeface="Calibri"/>
              </a:rPr>
              <a:t>Nequasp </a:t>
            </a:r>
            <a:r>
              <a:rPr sz="1150" spc="-10" dirty="0">
                <a:latin typeface="Calibri"/>
                <a:cs typeface="Calibri"/>
              </a:rPr>
              <a:t>eriatur am </a:t>
            </a:r>
            <a:r>
              <a:rPr sz="1150" spc="-5" dirty="0">
                <a:latin typeface="Calibri"/>
                <a:cs typeface="Calibri"/>
              </a:rPr>
              <a:t>quis eribusae eaquos dolut  </a:t>
            </a:r>
            <a:r>
              <a:rPr sz="1150" spc="-10" dirty="0">
                <a:latin typeface="Calibri"/>
                <a:cs typeface="Calibri"/>
              </a:rPr>
              <a:t>ute premolo reriat </a:t>
            </a:r>
            <a:r>
              <a:rPr sz="1150" spc="-5" dirty="0">
                <a:latin typeface="Calibri"/>
                <a:cs typeface="Calibri"/>
              </a:rPr>
              <a:t>alitium </a:t>
            </a:r>
            <a:r>
              <a:rPr sz="1150" spc="-10" dirty="0">
                <a:latin typeface="Calibri"/>
                <a:cs typeface="Calibri"/>
              </a:rPr>
              <a:t>volupta </a:t>
            </a:r>
            <a:r>
              <a:rPr sz="1150" spc="-5" dirty="0">
                <a:latin typeface="Calibri"/>
                <a:cs typeface="Calibri"/>
              </a:rPr>
              <a:t>is dus </a:t>
            </a:r>
            <a:r>
              <a:rPr sz="1150" spc="-10" dirty="0">
                <a:latin typeface="Calibri"/>
                <a:cs typeface="Calibri"/>
              </a:rPr>
              <a:t>ent </a:t>
            </a:r>
            <a:r>
              <a:rPr sz="1150" spc="-5" dirty="0">
                <a:latin typeface="Calibri"/>
                <a:cs typeface="Calibri"/>
              </a:rPr>
              <a:t>quias esedi </a:t>
            </a:r>
            <a:r>
              <a:rPr sz="1150" spc="-15" dirty="0">
                <a:latin typeface="Calibri"/>
                <a:cs typeface="Calibri"/>
              </a:rPr>
              <a:t>reperaest </a:t>
            </a:r>
            <a:r>
              <a:rPr sz="1150" spc="-5" dirty="0">
                <a:latin typeface="Calibri"/>
                <a:cs typeface="Calibri"/>
              </a:rPr>
              <a:t>apid  qui </a:t>
            </a:r>
            <a:r>
              <a:rPr sz="1150" spc="-15" dirty="0">
                <a:latin typeface="Calibri"/>
                <a:cs typeface="Calibri"/>
              </a:rPr>
              <a:t>tet </a:t>
            </a:r>
            <a:r>
              <a:rPr sz="1150" spc="-5" dirty="0">
                <a:latin typeface="Calibri"/>
                <a:cs typeface="Calibri"/>
              </a:rPr>
              <a:t>arum sequosa picienissit </a:t>
            </a:r>
            <a:r>
              <a:rPr sz="1150" spc="-10" dirty="0">
                <a:latin typeface="Calibri"/>
                <a:cs typeface="Calibri"/>
              </a:rPr>
              <a:t>est, experum </a:t>
            </a:r>
            <a:r>
              <a:rPr sz="1150" spc="-5" dirty="0">
                <a:latin typeface="Calibri"/>
                <a:cs typeface="Calibri"/>
              </a:rPr>
              <a:t>ut </a:t>
            </a:r>
            <a:r>
              <a:rPr sz="1150" spc="-10" dirty="0">
                <a:latin typeface="Calibri"/>
                <a:cs typeface="Calibri"/>
              </a:rPr>
              <a:t>laborer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rovitiu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43281" y="515137"/>
            <a:ext cx="82486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450" b="1" spc="5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endParaRPr sz="3450">
              <a:latin typeface="Calibri"/>
              <a:cs typeface="Calibri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1230"/>
              </a:lnSpc>
            </a:pPr>
            <a:r>
              <a:rPr spc="-15" dirty="0"/>
              <a:t>Parupta </a:t>
            </a:r>
            <a:r>
              <a:rPr spc="-10" dirty="0"/>
              <a:t>quost, </a:t>
            </a:r>
            <a:r>
              <a:rPr spc="-15" dirty="0"/>
              <a:t>conse </a:t>
            </a:r>
            <a:r>
              <a:rPr spc="-10" dirty="0"/>
              <a:t>nonsequ atectem qui </a:t>
            </a:r>
            <a:r>
              <a:rPr spc="-25" dirty="0"/>
              <a:t>netur, </a:t>
            </a:r>
            <a:r>
              <a:rPr spc="-10" dirty="0"/>
              <a:t>quis dolores</a:t>
            </a:r>
            <a:r>
              <a:rPr spc="190" dirty="0"/>
              <a:t> </a:t>
            </a:r>
            <a:r>
              <a:rPr spc="-10" dirty="0"/>
              <a:t>solecturi-</a:t>
            </a:r>
          </a:p>
          <a:p>
            <a:pPr marL="12700" marR="38735" algn="just">
              <a:lnSpc>
                <a:spcPts val="1430"/>
              </a:lnSpc>
              <a:spcBef>
                <a:spcPts val="50"/>
              </a:spcBef>
            </a:pPr>
            <a:r>
              <a:rPr spc="-5" dirty="0"/>
              <a:t>bus </a:t>
            </a:r>
            <a:r>
              <a:rPr spc="-10" dirty="0"/>
              <a:t>vel </a:t>
            </a:r>
            <a:r>
              <a:rPr spc="-5" dirty="0"/>
              <a:t>idebitium enda que </a:t>
            </a:r>
            <a:r>
              <a:rPr spc="-10" dirty="0"/>
              <a:t>preictesci </a:t>
            </a:r>
            <a:r>
              <a:rPr spc="-5" dirty="0"/>
              <a:t>blaut ipsa solorisin </a:t>
            </a:r>
            <a:r>
              <a:rPr spc="-15" dirty="0"/>
              <a:t>core </a:t>
            </a:r>
            <a:r>
              <a:rPr spc="-10" dirty="0"/>
              <a:t>commolu  ptatus </a:t>
            </a:r>
            <a:r>
              <a:rPr spc="-15" dirty="0"/>
              <a:t>voluptatem </a:t>
            </a:r>
            <a:r>
              <a:rPr spc="-5" dirty="0"/>
              <a:t>cus </a:t>
            </a:r>
            <a:r>
              <a:rPr spc="-15" dirty="0"/>
              <a:t>voluptatet </a:t>
            </a:r>
            <a:r>
              <a:rPr spc="-5" dirty="0"/>
              <a:t>eos derias </a:t>
            </a:r>
            <a:r>
              <a:rPr spc="-10" dirty="0"/>
              <a:t>estium </a:t>
            </a:r>
            <a:r>
              <a:rPr spc="-5" dirty="0"/>
              <a:t>quae </a:t>
            </a:r>
            <a:r>
              <a:rPr spc="-10" dirty="0"/>
              <a:t>nam </a:t>
            </a:r>
            <a:r>
              <a:rPr spc="-5" dirty="0"/>
              <a:t>ad qui </a:t>
            </a:r>
            <a:r>
              <a:rPr spc="-10" dirty="0"/>
              <a:t>to  </a:t>
            </a:r>
            <a:r>
              <a:rPr spc="-5" dirty="0"/>
              <a:t>aliquo </a:t>
            </a:r>
            <a:r>
              <a:rPr spc="-10" dirty="0"/>
              <a:t>oOmmoditatio </a:t>
            </a:r>
            <a:r>
              <a:rPr spc="-5" dirty="0"/>
              <a:t>omnimil </a:t>
            </a:r>
            <a:r>
              <a:rPr spc="-10" dirty="0"/>
              <a:t>moluptius et, </a:t>
            </a:r>
            <a:r>
              <a:rPr spc="-5" dirty="0"/>
              <a:t>sim </a:t>
            </a:r>
            <a:r>
              <a:rPr spc="-15" dirty="0"/>
              <a:t>re </a:t>
            </a:r>
            <a:r>
              <a:rPr spc="-5" dirty="0"/>
              <a:t>dit, </a:t>
            </a:r>
            <a:r>
              <a:rPr spc="-15" dirty="0"/>
              <a:t>to </a:t>
            </a:r>
            <a:r>
              <a:rPr spc="-5" dirty="0"/>
              <a:t>qui </a:t>
            </a:r>
            <a:r>
              <a:rPr spc="-10" dirty="0"/>
              <a:t>tem</a:t>
            </a:r>
            <a:r>
              <a:rPr spc="155" dirty="0"/>
              <a:t> </a:t>
            </a:r>
            <a:r>
              <a:rPr spc="-10" dirty="0"/>
              <a:t>et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</a:pPr>
            <a:r>
              <a:rPr spc="5" dirty="0"/>
              <a:t>Insert charts </a:t>
            </a:r>
            <a:r>
              <a:rPr dirty="0"/>
              <a:t>and/or</a:t>
            </a:r>
            <a:r>
              <a:rPr spc="-20" dirty="0"/>
              <a:t> </a:t>
            </a:r>
            <a:r>
              <a:rPr dirty="0"/>
              <a:t>visuals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0799860" y="14064355"/>
            <a:ext cx="278511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5"/>
              </a:lnSpc>
            </a:pPr>
            <a:r>
              <a:rPr sz="1900" b="1" spc="5" dirty="0">
                <a:solidFill>
                  <a:srgbClr val="9FA1A4"/>
                </a:solidFill>
                <a:latin typeface="Calibri"/>
                <a:cs typeface="Calibri"/>
              </a:rPr>
              <a:t>Insert charts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and/or</a:t>
            </a:r>
            <a:r>
              <a:rPr sz="1900" b="1" spc="-20" dirty="0">
                <a:solidFill>
                  <a:srgbClr val="9FA1A4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9FA1A4"/>
                </a:solidFill>
                <a:latin typeface="Calibri"/>
                <a:cs typeface="Calibri"/>
              </a:rPr>
              <a:t>visuals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81742" y="876422"/>
            <a:ext cx="5983605" cy="210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0005" algn="ctr">
              <a:lnSpc>
                <a:spcPct val="100000"/>
              </a:lnSpc>
            </a:pPr>
            <a:r>
              <a:rPr sz="2250" b="1" spc="-15" dirty="0">
                <a:solidFill>
                  <a:srgbClr val="FFFFFF"/>
                </a:solidFill>
                <a:latin typeface="Calibri"/>
                <a:cs typeface="Calibri"/>
              </a:rPr>
              <a:t>Author’s</a:t>
            </a:r>
            <a:r>
              <a:rPr sz="225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b="1" spc="-10" dirty="0">
                <a:solidFill>
                  <a:srgbClr val="FFFFFF"/>
                </a:solidFill>
                <a:latin typeface="Calibri"/>
                <a:cs typeface="Calibri"/>
              </a:rPr>
              <a:t>Name</a:t>
            </a:r>
            <a:endParaRPr sz="2250" dirty="0">
              <a:latin typeface="Calibri"/>
              <a:cs typeface="Calibri"/>
            </a:endParaRPr>
          </a:p>
          <a:p>
            <a:pPr marR="40005" algn="ctr">
              <a:lnSpc>
                <a:spcPts val="1290"/>
              </a:lnSpc>
              <a:spcBef>
                <a:spcPts val="3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Include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co-authors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if</a:t>
            </a:r>
            <a:r>
              <a:rPr sz="1200" b="0" i="1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applicable)</a:t>
            </a:r>
            <a:endParaRPr sz="1200" dirty="0">
              <a:latin typeface="Calibri Light"/>
              <a:cs typeface="Calibri Light"/>
            </a:endParaRPr>
          </a:p>
          <a:p>
            <a:pPr marR="39370" lvl="0" algn="ctr">
              <a:lnSpc>
                <a:spcPts val="1750"/>
              </a:lnSpc>
              <a:defRPr/>
            </a:pPr>
            <a:br>
              <a:rPr lang="en-US" sz="1750" b="1" i="1" spc="10" dirty="0">
                <a:solidFill>
                  <a:srgbClr val="FFFFFF"/>
                </a:solidFill>
                <a:cs typeface="Calibri"/>
              </a:rPr>
            </a:b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University of Central Florida</a:t>
            </a: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College of Community Innovation and Education</a:t>
            </a:r>
          </a:p>
          <a:p>
            <a:pPr marR="39370" algn="ctr">
              <a:lnSpc>
                <a:spcPts val="1750"/>
              </a:lnSpc>
            </a:pPr>
            <a:r>
              <a:rPr sz="1750" b="1" i="1" spc="10" dirty="0">
                <a:solidFill>
                  <a:srgbClr val="FFFFFF"/>
                </a:solidFill>
                <a:latin typeface="Calibri"/>
                <a:cs typeface="Calibri"/>
              </a:rPr>
              <a:t>Department, </a:t>
            </a:r>
            <a:r>
              <a:rPr sz="1750" b="1" i="1" spc="15" dirty="0">
                <a:solidFill>
                  <a:srgbClr val="FFFFFF"/>
                </a:solidFill>
                <a:latin typeface="Calibri"/>
                <a:cs typeface="Calibri"/>
              </a:rPr>
              <a:t>College, Mailing</a:t>
            </a:r>
            <a:r>
              <a:rPr sz="1750" b="1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i="1" spc="15" dirty="0">
                <a:solidFill>
                  <a:srgbClr val="FFFFFF"/>
                </a:solidFill>
                <a:latin typeface="Calibri"/>
                <a:cs typeface="Calibri"/>
              </a:rPr>
              <a:t>Address</a:t>
            </a:r>
            <a:endParaRPr sz="1750" dirty="0">
              <a:latin typeface="Calibri"/>
              <a:cs typeface="Calibri"/>
            </a:endParaRPr>
          </a:p>
          <a:p>
            <a:pPr marR="40005" algn="ctr">
              <a:lnSpc>
                <a:spcPts val="1900"/>
              </a:lnSpc>
            </a:pP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Email </a:t>
            </a: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Address: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xxxx@knights.ucf.edu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xxxx@ucf.edu</a:t>
            </a:r>
            <a:endParaRPr sz="1750" dirty="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145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(Note: If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more than one author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is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listed, list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author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who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will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manage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email</a:t>
            </a:r>
            <a:r>
              <a:rPr sz="1200" b="0" i="1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correspondence.</a:t>
            </a:r>
            <a:r>
              <a:rPr sz="1200" b="0" i="1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endParaRPr sz="1200" dirty="0">
              <a:latin typeface="Calibri Light"/>
              <a:cs typeface="Calibri Light"/>
            </a:endParaRPr>
          </a:p>
          <a:p>
            <a:pPr marR="40005" algn="ctr">
              <a:lnSpc>
                <a:spcPct val="100000"/>
              </a:lnSpc>
              <a:spcBef>
                <a:spcPts val="254"/>
              </a:spcBef>
            </a:pP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Place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an </a:t>
            </a:r>
            <a:r>
              <a:rPr sz="1200" b="0" i="1" spc="5" dirty="0">
                <a:solidFill>
                  <a:srgbClr val="FFFFFF"/>
                </a:solidFill>
                <a:latin typeface="Calibri Light"/>
                <a:cs typeface="Calibri Light"/>
              </a:rPr>
              <a:t>asterisk after </a:t>
            </a:r>
            <a:r>
              <a:rPr sz="1200" b="0" i="1" spc="15" dirty="0">
                <a:solidFill>
                  <a:srgbClr val="FFFFFF"/>
                </a:solidFill>
                <a:latin typeface="Calibri Light"/>
                <a:cs typeface="Calibri Light"/>
              </a:rPr>
              <a:t>the corresponding 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author’s </a:t>
            </a:r>
            <a:r>
              <a:rPr sz="1200" b="0" i="1" spc="20" dirty="0">
                <a:solidFill>
                  <a:srgbClr val="FFFFFF"/>
                </a:solidFill>
                <a:latin typeface="Calibri Light"/>
                <a:cs typeface="Calibri Light"/>
              </a:rPr>
              <a:t>name</a:t>
            </a:r>
            <a:r>
              <a:rPr sz="1200" b="0" i="1" spc="10" dirty="0">
                <a:solidFill>
                  <a:srgbClr val="FFFFFF"/>
                </a:solidFill>
                <a:latin typeface="Calibri Light"/>
                <a:cs typeface="Calibri Light"/>
              </a:rPr>
              <a:t> above.)</a:t>
            </a:r>
            <a:endParaRPr sz="1200" dirty="0">
              <a:latin typeface="Calibri Light"/>
              <a:cs typeface="Calibri Light"/>
            </a:endParaRPr>
          </a:p>
        </p:txBody>
      </p:sp>
      <p:sp>
        <p:nvSpPr>
          <p:cNvPr id="45" name="object 18">
            <a:extLst>
              <a:ext uri="{FF2B5EF4-FFF2-40B4-BE49-F238E27FC236}">
                <a16:creationId xmlns:a16="http://schemas.microsoft.com/office/drawing/2014/main" id="{6F3FEA1F-9784-45DD-B428-88218C3FC799}"/>
              </a:ext>
            </a:extLst>
          </p:cNvPr>
          <p:cNvSpPr txBox="1"/>
          <p:nvPr/>
        </p:nvSpPr>
        <p:spPr>
          <a:xfrm>
            <a:off x="15075845" y="8118857"/>
            <a:ext cx="2163445" cy="605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25">
              <a:lnSpc>
                <a:spcPts val="1430"/>
              </a:lnSpc>
            </a:pPr>
            <a:r>
              <a:rPr sz="1150" spc="-5" dirty="0">
                <a:latin typeface="Calibri"/>
                <a:cs typeface="Calibri"/>
              </a:rPr>
              <a:t>Nequi </a:t>
            </a:r>
            <a:r>
              <a:rPr sz="1150" spc="-15" dirty="0">
                <a:latin typeface="Calibri"/>
                <a:cs typeface="Calibri"/>
              </a:rPr>
              <a:t>intem </a:t>
            </a:r>
            <a:r>
              <a:rPr sz="1150" spc="-10" dirty="0">
                <a:latin typeface="Calibri"/>
                <a:cs typeface="Calibri"/>
              </a:rPr>
              <a:t>consequiasin </a:t>
            </a:r>
            <a:r>
              <a:rPr sz="1150" spc="-5" dirty="0">
                <a:latin typeface="Calibri"/>
                <a:cs typeface="Calibri"/>
              </a:rPr>
              <a:t>eos </a:t>
            </a:r>
            <a:r>
              <a:rPr sz="1150" spc="-10" dirty="0">
                <a:latin typeface="Calibri"/>
                <a:cs typeface="Calibri"/>
              </a:rPr>
              <a:t>no-  </a:t>
            </a:r>
            <a:r>
              <a:rPr sz="1150" spc="-5" dirty="0">
                <a:latin typeface="Calibri"/>
                <a:cs typeface="Calibri"/>
              </a:rPr>
              <a:t>bis </a:t>
            </a:r>
            <a:r>
              <a:rPr sz="1150" spc="-10" dirty="0">
                <a:latin typeface="Calibri"/>
                <a:cs typeface="Calibri"/>
              </a:rPr>
              <a:t>abore volorest </a:t>
            </a:r>
            <a:r>
              <a:rPr sz="1150" spc="-5" dirty="0">
                <a:latin typeface="Calibri"/>
                <a:cs typeface="Calibri"/>
              </a:rPr>
              <a:t>pos ditinci om-  </a:t>
            </a:r>
            <a:r>
              <a:rPr sz="1150" spc="-10" dirty="0">
                <a:latin typeface="Calibri"/>
                <a:cs typeface="Calibri"/>
              </a:rPr>
              <a:t>moluptatur sequi unt, </a:t>
            </a:r>
            <a:r>
              <a:rPr sz="1150" spc="-5" dirty="0">
                <a:latin typeface="Calibri"/>
                <a:cs typeface="Calibri"/>
              </a:rPr>
              <a:t>eicienime  </a:t>
            </a:r>
            <a:r>
              <a:rPr sz="1150" spc="-10" dirty="0">
                <a:latin typeface="Calibri"/>
                <a:cs typeface="Calibri"/>
              </a:rPr>
              <a:t>ped eum sitae inumqui </a:t>
            </a:r>
            <a:r>
              <a:rPr sz="1150" spc="-15" dirty="0">
                <a:latin typeface="Calibri"/>
                <a:cs typeface="Calibri"/>
              </a:rPr>
              <a:t>tempora 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ut verum quae. Itaerum, au-  distiam conet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volorit, </a:t>
            </a:r>
            <a:r>
              <a:rPr sz="1150" spc="-10" dirty="0">
                <a:latin typeface="Calibri"/>
                <a:cs typeface="Calibri"/>
              </a:rPr>
              <a:t>occat </a:t>
            </a:r>
            <a:r>
              <a:rPr sz="1150" spc="-5" dirty="0">
                <a:latin typeface="Calibri"/>
                <a:cs typeface="Calibri"/>
              </a:rPr>
              <a:t>es  </a:t>
            </a:r>
            <a:r>
              <a:rPr sz="1150" spc="-10" dirty="0">
                <a:latin typeface="Calibri"/>
                <a:cs typeface="Calibri"/>
              </a:rPr>
              <a:t>iAximinus </a:t>
            </a:r>
            <a:r>
              <a:rPr sz="1150" spc="-5" dirty="0">
                <a:latin typeface="Calibri"/>
                <a:cs typeface="Calibri"/>
              </a:rPr>
              <a:t>aut velit </a:t>
            </a:r>
            <a:r>
              <a:rPr sz="1150" spc="-10" dirty="0">
                <a:latin typeface="Calibri"/>
                <a:cs typeface="Calibri"/>
              </a:rPr>
              <a:t>et, sit quunt </a:t>
            </a:r>
            <a:r>
              <a:rPr sz="1150" spc="-25" dirty="0">
                <a:latin typeface="Calibri"/>
                <a:cs typeface="Calibri"/>
              </a:rPr>
              <a:t>ex-  </a:t>
            </a:r>
            <a:r>
              <a:rPr sz="1150" spc="-10" dirty="0">
                <a:latin typeface="Calibri"/>
                <a:cs typeface="Calibri"/>
              </a:rPr>
              <a:t>erspi </a:t>
            </a:r>
            <a:r>
              <a:rPr sz="1150" spc="-5" dirty="0">
                <a:latin typeface="Calibri"/>
                <a:cs typeface="Calibri"/>
              </a:rPr>
              <a:t>demque pos </a:t>
            </a:r>
            <a:r>
              <a:rPr sz="1150" spc="-10" dirty="0">
                <a:latin typeface="Calibri"/>
                <a:cs typeface="Calibri"/>
              </a:rPr>
              <a:t>eritatiae </a:t>
            </a:r>
            <a:r>
              <a:rPr sz="1150" spc="-5" dirty="0">
                <a:latin typeface="Calibri"/>
                <a:cs typeface="Calibri"/>
              </a:rPr>
              <a:t>dessi  </a:t>
            </a:r>
            <a:r>
              <a:rPr sz="1150" spc="-10" dirty="0">
                <a:latin typeface="Calibri"/>
                <a:cs typeface="Calibri"/>
              </a:rPr>
              <a:t>omnimaion</a:t>
            </a:r>
            <a:r>
              <a:rPr sz="1150" spc="-75" dirty="0">
                <a:latin typeface="Calibri"/>
                <a:cs typeface="Calibri"/>
              </a:rPr>
              <a:t> </a:t>
            </a:r>
            <a:r>
              <a:rPr sz="1150" spc="-5" dirty="0">
                <a:latin typeface="Calibri"/>
                <a:cs typeface="Calibri"/>
              </a:rPr>
              <a:t>culpa</a:t>
            </a:r>
            <a:endParaRPr sz="1150" dirty="0">
              <a:latin typeface="Calibri"/>
              <a:cs typeface="Calibri"/>
            </a:endParaRPr>
          </a:p>
          <a:p>
            <a:pPr marL="12700" marR="48260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gnistiatium eum </a:t>
            </a:r>
            <a:r>
              <a:rPr sz="1150" spc="-5" dirty="0">
                <a:latin typeface="Calibri"/>
                <a:cs typeface="Calibri"/>
              </a:rPr>
              <a:t>qui ut </a:t>
            </a:r>
            <a:r>
              <a:rPr sz="1150" spc="-10" dirty="0">
                <a:latin typeface="Calibri"/>
                <a:cs typeface="Calibri"/>
              </a:rPr>
              <a:t>estotaqua-  </a:t>
            </a:r>
            <a:r>
              <a:rPr sz="1150" spc="-5" dirty="0">
                <a:latin typeface="Calibri"/>
                <a:cs typeface="Calibri"/>
              </a:rPr>
              <a:t>m,On ped quae </a:t>
            </a:r>
            <a:r>
              <a:rPr sz="1150" spc="-10" dirty="0">
                <a:latin typeface="Calibri"/>
                <a:cs typeface="Calibri"/>
              </a:rPr>
              <a:t>num restiur reped  que net harum </a:t>
            </a:r>
            <a:r>
              <a:rPr sz="1150" spc="-5" dirty="0">
                <a:latin typeface="Calibri"/>
                <a:cs typeface="Calibri"/>
              </a:rPr>
              <a:t>cusBit </a:t>
            </a:r>
            <a:r>
              <a:rPr sz="1150" spc="-10" dirty="0">
                <a:latin typeface="Calibri"/>
                <a:cs typeface="Calibri"/>
              </a:rPr>
              <a:t>ipsam fac-  </a:t>
            </a:r>
            <a:r>
              <a:rPr sz="1150" spc="-5" dirty="0">
                <a:latin typeface="Calibri"/>
                <a:cs typeface="Calibri"/>
              </a:rPr>
              <a:t>cus. Ulpa solorum eium </a:t>
            </a:r>
            <a:r>
              <a:rPr sz="1150" spc="-10" dirty="0">
                <a:latin typeface="Calibri"/>
                <a:cs typeface="Calibri"/>
              </a:rPr>
              <a:t>nobitisti-  </a:t>
            </a:r>
            <a:r>
              <a:rPr sz="1150" spc="-5" dirty="0">
                <a:latin typeface="Calibri"/>
                <a:cs typeface="Calibri"/>
              </a:rPr>
              <a:t>aes </a:t>
            </a:r>
            <a:r>
              <a:rPr sz="1150" spc="-10" dirty="0">
                <a:latin typeface="Calibri"/>
                <a:cs typeface="Calibri"/>
              </a:rPr>
              <a:t>dolorem </a:t>
            </a:r>
            <a:r>
              <a:rPr sz="1150" spc="-5" dirty="0">
                <a:latin typeface="Calibri"/>
                <a:cs typeface="Calibri"/>
              </a:rPr>
              <a:t>eaqui </a:t>
            </a:r>
            <a:r>
              <a:rPr sz="1150" spc="-10" dirty="0">
                <a:latin typeface="Calibri"/>
                <a:cs typeface="Calibri"/>
              </a:rPr>
              <a:t>quidus </a:t>
            </a:r>
            <a:r>
              <a:rPr sz="1150" spc="-5" dirty="0">
                <a:latin typeface="Calibri"/>
                <a:cs typeface="Calibri"/>
              </a:rPr>
              <a:t>arum  </a:t>
            </a:r>
            <a:r>
              <a:rPr sz="1150" spc="-10" dirty="0">
                <a:latin typeface="Calibri"/>
                <a:cs typeface="Calibri"/>
              </a:rPr>
              <a:t>et vendis suntincto </a:t>
            </a:r>
            <a:r>
              <a:rPr sz="1150" spc="-5" dirty="0">
                <a:latin typeface="Calibri"/>
                <a:cs typeface="Calibri"/>
              </a:rPr>
              <a:t>vit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5" dirty="0">
                <a:latin typeface="Calibri"/>
                <a:cs typeface="Calibri"/>
              </a:rPr>
              <a:t>pa do-  </a:t>
            </a:r>
            <a:r>
              <a:rPr sz="1150" spc="-10" dirty="0">
                <a:latin typeface="Calibri"/>
                <a:cs typeface="Calibri"/>
              </a:rPr>
              <a:t>lendigni sundit </a:t>
            </a:r>
            <a:r>
              <a:rPr sz="1150" spc="-15" dirty="0">
                <a:latin typeface="Calibri"/>
                <a:cs typeface="Calibri"/>
              </a:rPr>
              <a:t>excestotae </a:t>
            </a:r>
            <a:r>
              <a:rPr sz="1150" spc="-5" dirty="0">
                <a:latin typeface="Calibri"/>
                <a:cs typeface="Calibri"/>
              </a:rPr>
              <a:t>ea </a:t>
            </a:r>
            <a:r>
              <a:rPr sz="1150" spc="-15" dirty="0">
                <a:latin typeface="Calibri"/>
                <a:cs typeface="Calibri"/>
              </a:rPr>
              <a:t>sunt  </a:t>
            </a:r>
            <a:r>
              <a:rPr sz="1150" spc="-10" dirty="0">
                <a:latin typeface="Calibri"/>
                <a:cs typeface="Calibri"/>
              </a:rPr>
              <a:t>restrum volupta quuntias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ipsam</a:t>
            </a:r>
            <a:endParaRPr sz="1150" dirty="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</a:pPr>
            <a:r>
              <a:rPr sz="1150" spc="-5" dirty="0">
                <a:latin typeface="Calibri"/>
                <a:cs typeface="Calibri"/>
              </a:rPr>
              <a:t>ellectia </a:t>
            </a:r>
            <a:r>
              <a:rPr sz="1150" spc="-10" dirty="0">
                <a:latin typeface="Calibri"/>
                <a:cs typeface="Calibri"/>
              </a:rPr>
              <a:t>nobitam, voluptatur?Agnis  dolorro </a:t>
            </a:r>
            <a:r>
              <a:rPr sz="1150" spc="-5" dirty="0">
                <a:latin typeface="Calibri"/>
                <a:cs typeface="Calibri"/>
              </a:rPr>
              <a:t>vitius illor sundit occum  </a:t>
            </a:r>
            <a:r>
              <a:rPr sz="1150" spc="-10" dirty="0">
                <a:latin typeface="Calibri"/>
                <a:cs typeface="Calibri"/>
              </a:rPr>
              <a:t>net lab illaut liquae </a:t>
            </a:r>
            <a:r>
              <a:rPr sz="1150" spc="-5" dirty="0">
                <a:latin typeface="Calibri"/>
                <a:cs typeface="Calibri"/>
              </a:rPr>
              <a:t>cus </a:t>
            </a:r>
            <a:r>
              <a:rPr sz="1150" spc="-10" dirty="0">
                <a:latin typeface="Calibri"/>
                <a:cs typeface="Calibri"/>
              </a:rPr>
              <a:t>dolupta es-  </a:t>
            </a:r>
            <a:r>
              <a:rPr sz="1150" spc="-5" dirty="0">
                <a:latin typeface="Calibri"/>
                <a:cs typeface="Calibri"/>
              </a:rPr>
              <a:t>equae </a:t>
            </a:r>
            <a:r>
              <a:rPr sz="1150" spc="-10" dirty="0">
                <a:latin typeface="Calibri"/>
                <a:cs typeface="Calibri"/>
              </a:rPr>
              <a:t>est verrum voluptas quae-  cepta </a:t>
            </a:r>
            <a:r>
              <a:rPr sz="1150" spc="-5" dirty="0">
                <a:latin typeface="Calibri"/>
                <a:cs typeface="Calibri"/>
              </a:rPr>
              <a:t>sinum </a:t>
            </a:r>
            <a:r>
              <a:rPr sz="1150" spc="-10" dirty="0">
                <a:latin typeface="Calibri"/>
                <a:cs typeface="Calibri"/>
              </a:rPr>
              <a:t>sant arunt latiistis </a:t>
            </a:r>
            <a:r>
              <a:rPr sz="1150" spc="-5" dirty="0">
                <a:latin typeface="Calibri"/>
                <a:cs typeface="Calibri"/>
              </a:rPr>
              <a:t>ium  </a:t>
            </a:r>
            <a:r>
              <a:rPr sz="1150" spc="-10" dirty="0">
                <a:latin typeface="Calibri"/>
                <a:cs typeface="Calibri"/>
              </a:rPr>
              <a:t>aliquatem. </a:t>
            </a:r>
            <a:r>
              <a:rPr sz="1150" spc="-5" dirty="0">
                <a:latin typeface="Calibri"/>
                <a:cs typeface="Calibri"/>
              </a:rPr>
              <a:t>Git</a:t>
            </a:r>
            <a:r>
              <a:rPr sz="1150" spc="-4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del</a:t>
            </a:r>
            <a:endParaRPr sz="1150" dirty="0">
              <a:latin typeface="Calibri"/>
              <a:cs typeface="Calibri"/>
            </a:endParaRPr>
          </a:p>
          <a:p>
            <a:pPr marL="12700" marR="64769">
              <a:lnSpc>
                <a:spcPts val="1430"/>
              </a:lnSpc>
              <a:spcBef>
                <a:spcPts val="620"/>
              </a:spcBef>
            </a:pPr>
            <a:r>
              <a:rPr sz="1150" spc="-5" dirty="0">
                <a:latin typeface="Calibri"/>
                <a:cs typeface="Calibri"/>
              </a:rPr>
              <a:t>eos adias </a:t>
            </a:r>
            <a:r>
              <a:rPr sz="1150" spc="-10" dirty="0">
                <a:latin typeface="Calibri"/>
                <a:cs typeface="Calibri"/>
              </a:rPr>
              <a:t>porem. Ommodi que </a:t>
            </a:r>
            <a:r>
              <a:rPr sz="1150" spc="-5" dirty="0">
                <a:latin typeface="Calibri"/>
                <a:cs typeface="Calibri"/>
              </a:rPr>
              <a:t>ni-  mus. </a:t>
            </a:r>
            <a:r>
              <a:rPr sz="1150" spc="-15" dirty="0">
                <a:latin typeface="Calibri"/>
                <a:cs typeface="Calibri"/>
              </a:rPr>
              <a:t>Ed </a:t>
            </a:r>
            <a:r>
              <a:rPr sz="1150" spc="-5" dirty="0">
                <a:latin typeface="Calibri"/>
                <a:cs typeface="Calibri"/>
              </a:rPr>
              <a:t>quia </a:t>
            </a:r>
            <a:r>
              <a:rPr sz="1150" spc="-10" dirty="0">
                <a:latin typeface="Calibri"/>
                <a:cs typeface="Calibri"/>
              </a:rPr>
              <a:t>ernatiis cum </a:t>
            </a:r>
            <a:r>
              <a:rPr sz="1150" spc="-5" dirty="0">
                <a:latin typeface="Calibri"/>
                <a:cs typeface="Calibri"/>
              </a:rPr>
              <a:t>hillen-  </a:t>
            </a:r>
            <a:r>
              <a:rPr sz="1150" spc="-10" dirty="0">
                <a:latin typeface="Calibri"/>
                <a:cs typeface="Calibri"/>
              </a:rPr>
              <a:t>dam hiciis rem </a:t>
            </a:r>
            <a:r>
              <a:rPr sz="1150" spc="-15" dirty="0">
                <a:latin typeface="Calibri"/>
                <a:cs typeface="Calibri"/>
              </a:rPr>
              <a:t>fuga.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Dant.</a:t>
            </a:r>
            <a:endParaRPr sz="1150" dirty="0">
              <a:latin typeface="Calibri"/>
              <a:cs typeface="Calibri"/>
            </a:endParaRPr>
          </a:p>
          <a:p>
            <a:pPr marL="12700" algn="just">
              <a:lnSpc>
                <a:spcPts val="1235"/>
              </a:lnSpc>
            </a:pPr>
            <a:r>
              <a:rPr sz="1150" spc="-10" dirty="0">
                <a:latin typeface="Calibri"/>
                <a:cs typeface="Calibri"/>
              </a:rPr>
              <a:t>Daepelecta sed </a:t>
            </a:r>
            <a:r>
              <a:rPr sz="1150" spc="-5" dirty="0">
                <a:latin typeface="Calibri"/>
                <a:cs typeface="Calibri"/>
              </a:rPr>
              <a:t>minis </a:t>
            </a:r>
            <a:r>
              <a:rPr sz="1150" spc="-25" dirty="0">
                <a:latin typeface="Calibri"/>
                <a:cs typeface="Calibri"/>
              </a:rPr>
              <a:t>eatatetur, </a:t>
            </a:r>
            <a:r>
              <a:rPr sz="1150" spc="-10" dirty="0">
                <a:latin typeface="Calibri"/>
                <a:cs typeface="Calibri"/>
              </a:rPr>
              <a:t>sit  experisquae simi, idigendit </a:t>
            </a:r>
            <a:r>
              <a:rPr sz="1150" spc="-15" dirty="0">
                <a:latin typeface="Calibri"/>
                <a:cs typeface="Calibri"/>
              </a:rPr>
              <a:t>litatem  </a:t>
            </a:r>
            <a:r>
              <a:rPr sz="1150" spc="-10" dirty="0">
                <a:latin typeface="Calibri"/>
                <a:cs typeface="Calibri"/>
              </a:rPr>
              <a:t>porioria saecus volorum </a:t>
            </a:r>
            <a:r>
              <a:rPr sz="1150" spc="-5" dirty="0" err="1">
                <a:latin typeface="Calibri"/>
                <a:cs typeface="Calibri"/>
              </a:rPr>
              <a:t>aut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-10" dirty="0" err="1">
                <a:latin typeface="Calibri"/>
                <a:cs typeface="Calibri"/>
              </a:rPr>
              <a:t>quam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estia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5" dirty="0">
                <a:cs typeface="Calibri"/>
              </a:rPr>
              <a:t>del </a:t>
            </a:r>
            <a:r>
              <a:rPr lang="en-US" sz="1150" spc="-10" dirty="0">
                <a:cs typeface="Calibri"/>
              </a:rPr>
              <a:t>ma</a:t>
            </a:r>
            <a:r>
              <a:rPr lang="en-US" sz="1150" spc="-45" dirty="0">
                <a:cs typeface="Calibri"/>
              </a:rPr>
              <a:t> </a:t>
            </a:r>
            <a:r>
              <a:rPr lang="en-US" sz="1150" spc="-5" dirty="0" err="1">
                <a:cs typeface="Calibri"/>
              </a:rPr>
              <a:t>imus</a:t>
            </a:r>
            <a:r>
              <a:rPr lang="en-US" sz="1150" spc="-5" dirty="0">
                <a:cs typeface="Calibri"/>
              </a:rPr>
              <a:t>.</a:t>
            </a:r>
            <a:endParaRPr lang="en-US" sz="1150" dirty="0">
              <a:cs typeface="Calibri"/>
            </a:endParaRPr>
          </a:p>
          <a:p>
            <a:pPr marL="12700" marR="5080" algn="just">
              <a:lnSpc>
                <a:spcPts val="1430"/>
              </a:lnSpc>
              <a:spcBef>
                <a:spcPts val="660"/>
              </a:spcBef>
            </a:pPr>
            <a:r>
              <a:rPr lang="en-US" sz="1150" spc="-15" dirty="0">
                <a:cs typeface="Calibri"/>
              </a:rPr>
              <a:t>Ed </a:t>
            </a:r>
            <a:r>
              <a:rPr lang="en-US" sz="1150" spc="-10" dirty="0" err="1">
                <a:cs typeface="Calibri"/>
              </a:rPr>
              <a:t>explictas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deni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corectum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>
                <a:cs typeface="Calibri"/>
              </a:rPr>
              <a:t>re por-  </a:t>
            </a:r>
            <a:r>
              <a:rPr lang="en-US" sz="1150" spc="-15" dirty="0" err="1">
                <a:cs typeface="Calibri"/>
              </a:rPr>
              <a:t>ro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etus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sequosa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5" dirty="0" err="1">
                <a:cs typeface="Calibri"/>
              </a:rPr>
              <a:t>perorpos</a:t>
            </a:r>
            <a:r>
              <a:rPr lang="en-US" sz="1150" spc="-15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voluptas</a:t>
            </a:r>
            <a:r>
              <a:rPr lang="en-US" sz="1150" spc="-10" dirty="0">
                <a:cs typeface="Calibri"/>
              </a:rPr>
              <a:t>  et </a:t>
            </a:r>
            <a:r>
              <a:rPr lang="en-US" sz="1150" spc="-10" dirty="0" err="1">
                <a:cs typeface="Calibri"/>
              </a:rPr>
              <a:t>et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eum</a:t>
            </a:r>
            <a:r>
              <a:rPr lang="en-US" sz="1150" spc="-10" dirty="0">
                <a:cs typeface="Calibri"/>
              </a:rPr>
              <a:t> </a:t>
            </a:r>
            <a:r>
              <a:rPr lang="en-US" sz="1150" spc="-10" dirty="0" err="1">
                <a:cs typeface="Calibri"/>
              </a:rPr>
              <a:t>dolla</a:t>
            </a:r>
            <a:r>
              <a:rPr lang="en-US" sz="1150" spc="-10" dirty="0">
                <a:cs typeface="Calibri"/>
              </a:rPr>
              <a:t> id </a:t>
            </a:r>
            <a:r>
              <a:rPr lang="en-US" sz="1150" spc="-10" dirty="0" err="1">
                <a:cs typeface="Calibri"/>
              </a:rPr>
              <a:t>mo</a:t>
            </a:r>
            <a:r>
              <a:rPr lang="en-US" sz="1150" spc="60" dirty="0">
                <a:cs typeface="Calibri"/>
              </a:rPr>
              <a:t> </a:t>
            </a:r>
            <a:r>
              <a:rPr lang="en-US" sz="1150" spc="-20" dirty="0" err="1">
                <a:cs typeface="Calibri"/>
              </a:rPr>
              <a:t>exerfer</a:t>
            </a:r>
            <a:endParaRPr lang="en-US" sz="1150" dirty="0">
              <a:cs typeface="Calibri"/>
            </a:endParaRPr>
          </a:p>
        </p:txBody>
      </p:sp>
      <p:sp>
        <p:nvSpPr>
          <p:cNvPr id="46" name="object 19">
            <a:extLst>
              <a:ext uri="{FF2B5EF4-FFF2-40B4-BE49-F238E27FC236}">
                <a16:creationId xmlns:a16="http://schemas.microsoft.com/office/drawing/2014/main" id="{B2A230FB-AAF3-4C18-9174-47702FD76663}"/>
              </a:ext>
            </a:extLst>
          </p:cNvPr>
          <p:cNvSpPr txBox="1"/>
          <p:nvPr/>
        </p:nvSpPr>
        <p:spPr>
          <a:xfrm>
            <a:off x="17381895" y="8121277"/>
            <a:ext cx="2156460" cy="6136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050">
              <a:lnSpc>
                <a:spcPts val="1430"/>
              </a:lnSpc>
            </a:pPr>
            <a:r>
              <a:rPr sz="1150" spc="-10" dirty="0">
                <a:latin typeface="Calibri"/>
                <a:cs typeface="Calibri"/>
              </a:rPr>
              <a:t>plabo.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vellorecat </a:t>
            </a:r>
            <a:r>
              <a:rPr sz="1150" spc="-5" dirty="0">
                <a:latin typeface="Calibri"/>
                <a:cs typeface="Calibri"/>
              </a:rPr>
              <a:t>eos es </a:t>
            </a:r>
            <a:r>
              <a:rPr sz="1150" spc="-10" dirty="0">
                <a:latin typeface="Calibri"/>
                <a:cs typeface="Calibri"/>
              </a:rPr>
              <a:t>dolo-  </a:t>
            </a:r>
            <a:r>
              <a:rPr sz="1150" spc="-5" dirty="0">
                <a:latin typeface="Calibri"/>
                <a:cs typeface="Calibri"/>
              </a:rPr>
              <a:t>rum as </a:t>
            </a:r>
            <a:r>
              <a:rPr sz="1150" spc="-10" dirty="0">
                <a:latin typeface="Calibri"/>
                <a:cs typeface="Calibri"/>
              </a:rPr>
              <a:t>sit pa </a:t>
            </a:r>
            <a:r>
              <a:rPr sz="1150" spc="-5" dirty="0">
                <a:latin typeface="Calibri"/>
                <a:cs typeface="Calibri"/>
              </a:rPr>
              <a:t>as eicidi </a:t>
            </a:r>
            <a:r>
              <a:rPr sz="1150" spc="-10" dirty="0">
                <a:latin typeface="Calibri"/>
                <a:cs typeface="Calibri"/>
              </a:rPr>
              <a:t>tem </a:t>
            </a:r>
            <a:r>
              <a:rPr sz="1150" spc="-5" dirty="0">
                <a:latin typeface="Calibri"/>
                <a:cs typeface="Calibri"/>
              </a:rPr>
              <a:t>cum  </a:t>
            </a:r>
            <a:r>
              <a:rPr sz="1150" spc="-10" dirty="0">
                <a:latin typeface="Calibri"/>
                <a:cs typeface="Calibri"/>
              </a:rPr>
              <a:t>sitam </a:t>
            </a:r>
            <a:r>
              <a:rPr sz="1150" spc="-15" dirty="0">
                <a:latin typeface="Calibri"/>
                <a:cs typeface="Calibri"/>
              </a:rPr>
              <a:t>latquatat. Eos natqui </a:t>
            </a:r>
            <a:r>
              <a:rPr sz="1150" spc="-10" dirty="0">
                <a:latin typeface="Calibri"/>
                <a:cs typeface="Calibri"/>
              </a:rPr>
              <a:t>ut </a:t>
            </a:r>
            <a:r>
              <a:rPr sz="1150" spc="-15" dirty="0">
                <a:latin typeface="Calibri"/>
                <a:cs typeface="Calibri"/>
              </a:rPr>
              <a:t>re  </a:t>
            </a:r>
            <a:r>
              <a:rPr sz="1150" spc="-10" dirty="0">
                <a:latin typeface="Calibri"/>
                <a:cs typeface="Calibri"/>
              </a:rPr>
              <a:t>nimus </a:t>
            </a:r>
            <a:r>
              <a:rPr sz="1150" spc="-5" dirty="0">
                <a:latin typeface="Calibri"/>
                <a:cs typeface="Calibri"/>
              </a:rPr>
              <a:t>arum </a:t>
            </a:r>
            <a:r>
              <a:rPr sz="1150" spc="-10" dirty="0">
                <a:latin typeface="Calibri"/>
                <a:cs typeface="Calibri"/>
              </a:rPr>
              <a:t>ipsum.Maxim ut </a:t>
            </a:r>
            <a:r>
              <a:rPr sz="1150" spc="-5" dirty="0">
                <a:latin typeface="Calibri"/>
                <a:cs typeface="Calibri"/>
              </a:rPr>
              <a:t>aut  </a:t>
            </a:r>
            <a:r>
              <a:rPr sz="1150" spc="-10" dirty="0">
                <a:latin typeface="Calibri"/>
                <a:cs typeface="Calibri"/>
              </a:rPr>
              <a:t>officiae cuptian dioreium </a:t>
            </a:r>
            <a:r>
              <a:rPr sz="1150" spc="-5" dirty="0">
                <a:latin typeface="Calibri"/>
                <a:cs typeface="Calibri"/>
              </a:rPr>
              <a:t>que </a:t>
            </a:r>
            <a:r>
              <a:rPr sz="1150" spc="-10" dirty="0">
                <a:latin typeface="Calibri"/>
                <a:cs typeface="Calibri"/>
              </a:rPr>
              <a:t>et  et </a:t>
            </a:r>
            <a:r>
              <a:rPr sz="1150" spc="-5" dirty="0">
                <a:latin typeface="Calibri"/>
                <a:cs typeface="Calibri"/>
              </a:rPr>
              <a:t>aut que </a:t>
            </a:r>
            <a:r>
              <a:rPr sz="1150" spc="-10" dirty="0">
                <a:latin typeface="Calibri"/>
                <a:cs typeface="Calibri"/>
              </a:rPr>
              <a:t>officidus maximpo rem-  quae. </a:t>
            </a:r>
            <a:r>
              <a:rPr sz="1150" spc="-15" dirty="0">
                <a:latin typeface="Calibri"/>
                <a:cs typeface="Calibri"/>
              </a:rPr>
              <a:t>Et </a:t>
            </a:r>
            <a:r>
              <a:rPr sz="1150" spc="-10" dirty="0">
                <a:latin typeface="Calibri"/>
                <a:cs typeface="Calibri"/>
              </a:rPr>
              <a:t>volo ipsam </a:t>
            </a:r>
            <a:r>
              <a:rPr sz="1150" spc="-15" dirty="0">
                <a:latin typeface="Calibri"/>
                <a:cs typeface="Calibri"/>
              </a:rPr>
              <a:t>nat </a:t>
            </a:r>
            <a:r>
              <a:rPr sz="1150" spc="-10" dirty="0">
                <a:latin typeface="Calibri"/>
                <a:cs typeface="Calibri"/>
              </a:rPr>
              <a:t>reperum  </a:t>
            </a:r>
            <a:r>
              <a:rPr sz="1150" spc="-5" dirty="0">
                <a:latin typeface="Calibri"/>
                <a:cs typeface="Calibri"/>
              </a:rPr>
              <a:t>de </a:t>
            </a:r>
            <a:r>
              <a:rPr sz="1150" spc="-10" dirty="0">
                <a:latin typeface="Calibri"/>
                <a:cs typeface="Calibri"/>
              </a:rPr>
              <a:t>conectia </a:t>
            </a:r>
            <a:r>
              <a:rPr sz="1150" spc="-5" dirty="0">
                <a:latin typeface="Calibri"/>
                <a:cs typeface="Calibri"/>
              </a:rPr>
              <a:t>nullaut </a:t>
            </a:r>
            <a:r>
              <a:rPr sz="1150" spc="-10" dirty="0">
                <a:latin typeface="Calibri"/>
                <a:cs typeface="Calibri"/>
              </a:rPr>
              <a:t>fuga. </a:t>
            </a:r>
            <a:r>
              <a:rPr sz="1150" spc="-15" dirty="0">
                <a:latin typeface="Calibri"/>
                <a:cs typeface="Calibri"/>
              </a:rPr>
              <a:t>Istore </a:t>
            </a:r>
            <a:r>
              <a:rPr sz="1150" spc="-10" dirty="0">
                <a:latin typeface="Calibri"/>
                <a:cs typeface="Calibri"/>
              </a:rPr>
              <a:t>et  alite ni </a:t>
            </a:r>
            <a:r>
              <a:rPr sz="1150" spc="-5" dirty="0">
                <a:latin typeface="Calibri"/>
                <a:cs typeface="Calibri"/>
              </a:rPr>
              <a:t>videl </a:t>
            </a:r>
            <a:r>
              <a:rPr sz="1150" spc="-10" dirty="0">
                <a:latin typeface="Calibri"/>
                <a:cs typeface="Calibri"/>
              </a:rPr>
              <a:t>ellupta quianim </a:t>
            </a:r>
            <a:r>
              <a:rPr sz="1150" spc="-5" dirty="0">
                <a:latin typeface="Calibri"/>
                <a:cs typeface="Calibri"/>
              </a:rPr>
              <a:t>in-  </a:t>
            </a:r>
            <a:r>
              <a:rPr sz="1150" spc="-10" dirty="0">
                <a:latin typeface="Calibri"/>
                <a:cs typeface="Calibri"/>
              </a:rPr>
              <a:t>velle ndanis autCat </a:t>
            </a:r>
            <a:r>
              <a:rPr sz="1150" spc="-5" dirty="0">
                <a:latin typeface="Calibri"/>
                <a:cs typeface="Calibri"/>
              </a:rPr>
              <a:t>a </a:t>
            </a:r>
            <a:r>
              <a:rPr sz="1150" spc="-10" dirty="0">
                <a:latin typeface="Calibri"/>
                <a:cs typeface="Calibri"/>
              </a:rPr>
              <a:t>con nonsed  quae. </a:t>
            </a:r>
            <a:r>
              <a:rPr sz="1150" spc="-5" dirty="0">
                <a:latin typeface="Calibri"/>
                <a:cs typeface="Calibri"/>
              </a:rPr>
              <a:t>Ut eiciliandi </a:t>
            </a:r>
            <a:r>
              <a:rPr sz="1150" spc="-10" dirty="0">
                <a:latin typeface="Calibri"/>
                <a:cs typeface="Calibri"/>
              </a:rPr>
              <a:t>con pe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reri-</a:t>
            </a:r>
            <a:endParaRPr sz="1150" dirty="0">
              <a:latin typeface="Calibri"/>
              <a:cs typeface="Calibri"/>
            </a:endParaRPr>
          </a:p>
          <a:p>
            <a:pPr marL="12700" marR="9525">
              <a:lnSpc>
                <a:spcPts val="1430"/>
              </a:lnSpc>
            </a:pPr>
            <a:r>
              <a:rPr sz="1150" spc="-10" dirty="0">
                <a:latin typeface="Calibri"/>
                <a:cs typeface="Calibri"/>
              </a:rPr>
              <a:t>bus eliquaepta seque et ulparia  coreped eostiis </a:t>
            </a:r>
            <a:r>
              <a:rPr sz="1150" spc="-5" dirty="0">
                <a:latin typeface="Calibri"/>
                <a:cs typeface="Calibri"/>
              </a:rPr>
              <a:t>elitia </a:t>
            </a:r>
            <a:r>
              <a:rPr sz="1150" spc="-10" dirty="0">
                <a:latin typeface="Calibri"/>
                <a:cs typeface="Calibri"/>
              </a:rPr>
              <a:t>venim lant  ommodignatem natia </a:t>
            </a:r>
            <a:r>
              <a:rPr sz="1150" spc="-15" dirty="0">
                <a:latin typeface="Calibri"/>
                <a:cs typeface="Calibri"/>
              </a:rPr>
              <a:t>exces </a:t>
            </a:r>
            <a:r>
              <a:rPr sz="1150" spc="-10" dirty="0">
                <a:latin typeface="Calibri"/>
                <a:cs typeface="Calibri"/>
              </a:rPr>
              <a:t>ulpar-  </a:t>
            </a:r>
            <a:r>
              <a:rPr sz="1150" spc="-5" dirty="0">
                <a:latin typeface="Calibri"/>
                <a:cs typeface="Calibri"/>
              </a:rPr>
              <a:t>ci asimolupiet </a:t>
            </a:r>
            <a:r>
              <a:rPr sz="1150" spc="-10" dirty="0">
                <a:latin typeface="Calibri"/>
                <a:cs typeface="Calibri"/>
              </a:rPr>
              <a:t>quatisque volorendi  </a:t>
            </a:r>
            <a:r>
              <a:rPr sz="1150" spc="-5" dirty="0">
                <a:latin typeface="Calibri"/>
                <a:cs typeface="Calibri"/>
              </a:rPr>
              <a:t>id </a:t>
            </a:r>
            <a:r>
              <a:rPr sz="1150" spc="-10" dirty="0">
                <a:latin typeface="Calibri"/>
                <a:cs typeface="Calibri"/>
              </a:rPr>
              <a:t>et mint everuptur? </a:t>
            </a:r>
            <a:r>
              <a:rPr sz="1150" spc="-5" dirty="0">
                <a:latin typeface="Calibri"/>
                <a:cs typeface="Calibri"/>
              </a:rPr>
              <a:t>Quis </a:t>
            </a:r>
            <a:r>
              <a:rPr sz="1150" spc="-10" dirty="0">
                <a:latin typeface="Calibri"/>
                <a:cs typeface="Calibri"/>
              </a:rPr>
              <a:t>et </a:t>
            </a:r>
            <a:r>
              <a:rPr sz="1150" spc="-5" dirty="0">
                <a:latin typeface="Calibri"/>
                <a:cs typeface="Calibri"/>
              </a:rPr>
              <a:t>fu-  giam </a:t>
            </a:r>
            <a:r>
              <a:rPr sz="1150" spc="-15" dirty="0">
                <a:latin typeface="Calibri"/>
                <a:cs typeface="Calibri"/>
              </a:rPr>
              <a:t>late </a:t>
            </a:r>
            <a:r>
              <a:rPr sz="1150" spc="-10" dirty="0">
                <a:latin typeface="Calibri"/>
                <a:cs typeface="Calibri"/>
              </a:rPr>
              <a:t>pelluptus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0" dirty="0">
                <a:latin typeface="Calibri"/>
                <a:cs typeface="Calibri"/>
              </a:rPr>
              <a:t>recerciuntur  sint </a:t>
            </a:r>
            <a:r>
              <a:rPr sz="1150" spc="-15" dirty="0">
                <a:latin typeface="Calibri"/>
                <a:cs typeface="Calibri"/>
              </a:rPr>
              <a:t>maximint </a:t>
            </a:r>
            <a:r>
              <a:rPr sz="1150" spc="-5" dirty="0">
                <a:latin typeface="Calibri"/>
                <a:cs typeface="Calibri"/>
              </a:rPr>
              <a:t>as </a:t>
            </a:r>
            <a:r>
              <a:rPr sz="1150" spc="-15" dirty="0">
                <a:latin typeface="Calibri"/>
                <a:cs typeface="Calibri"/>
              </a:rPr>
              <a:t>corectem </a:t>
            </a:r>
            <a:r>
              <a:rPr sz="1150" spc="-10" dirty="0">
                <a:latin typeface="Calibri"/>
                <a:cs typeface="Calibri"/>
              </a:rPr>
              <a:t>quidu-  </a:t>
            </a:r>
            <a:r>
              <a:rPr sz="1150" spc="-5" dirty="0">
                <a:latin typeface="Calibri"/>
                <a:cs typeface="Calibri"/>
              </a:rPr>
              <a:t>ciam as </a:t>
            </a:r>
            <a:r>
              <a:rPr sz="1150" spc="-10" dirty="0">
                <a:latin typeface="Calibri"/>
                <a:cs typeface="Calibri"/>
              </a:rPr>
              <a:t>deres quia non </a:t>
            </a:r>
            <a:r>
              <a:rPr sz="1150" spc="-20" dirty="0">
                <a:latin typeface="Calibri"/>
                <a:cs typeface="Calibri"/>
              </a:rPr>
              <a:t>rat </a:t>
            </a:r>
            <a:r>
              <a:rPr sz="1150" spc="-10" dirty="0">
                <a:latin typeface="Calibri"/>
                <a:cs typeface="Calibri"/>
              </a:rPr>
              <a:t>illatus  quam </a:t>
            </a:r>
            <a:r>
              <a:rPr sz="1150" spc="-15" dirty="0">
                <a:latin typeface="Calibri"/>
                <a:cs typeface="Calibri"/>
              </a:rPr>
              <a:t>doloreperat </a:t>
            </a:r>
            <a:r>
              <a:rPr sz="1150" spc="-10" dirty="0">
                <a:latin typeface="Calibri"/>
                <a:cs typeface="Calibri"/>
              </a:rPr>
              <a:t>quibus non niae  et quo et </a:t>
            </a:r>
            <a:r>
              <a:rPr sz="1150" spc="-5" dirty="0">
                <a:latin typeface="Calibri"/>
                <a:cs typeface="Calibri"/>
              </a:rPr>
              <a:t>aut </a:t>
            </a:r>
            <a:r>
              <a:rPr sz="1150" spc="-10" dirty="0">
                <a:latin typeface="Calibri"/>
                <a:cs typeface="Calibri"/>
              </a:rPr>
              <a:t>dio iliqui bea dis </a:t>
            </a:r>
            <a:r>
              <a:rPr sz="1150" spc="-5" dirty="0">
                <a:latin typeface="Calibri"/>
                <a:cs typeface="Calibri"/>
              </a:rPr>
              <a:t>do-  </a:t>
            </a:r>
            <a:r>
              <a:rPr sz="1150" spc="-10" dirty="0">
                <a:latin typeface="Calibri"/>
                <a:cs typeface="Calibri"/>
              </a:rPr>
              <a:t>luptatus.</a:t>
            </a:r>
            <a:endParaRPr sz="1150" dirty="0">
              <a:latin typeface="Calibri"/>
              <a:cs typeface="Calibri"/>
            </a:endParaRPr>
          </a:p>
          <a:p>
            <a:pPr marL="12700" marR="5080" algn="just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Accatur sequatiae </a:t>
            </a:r>
            <a:r>
              <a:rPr sz="1150" spc="-15" dirty="0">
                <a:latin typeface="Calibri"/>
                <a:cs typeface="Calibri"/>
              </a:rPr>
              <a:t>pro </a:t>
            </a:r>
            <a:r>
              <a:rPr sz="1150" spc="-5" dirty="0">
                <a:latin typeface="Calibri"/>
                <a:cs typeface="Calibri"/>
              </a:rPr>
              <a:t>quis </a:t>
            </a:r>
            <a:r>
              <a:rPr sz="1150" spc="-10" dirty="0">
                <a:latin typeface="Calibri"/>
                <a:cs typeface="Calibri"/>
              </a:rPr>
              <a:t>sequiat  venihil </a:t>
            </a:r>
            <a:r>
              <a:rPr sz="1150" spc="-15" dirty="0">
                <a:latin typeface="Calibri"/>
                <a:cs typeface="Calibri"/>
              </a:rPr>
              <a:t>expliatem </a:t>
            </a:r>
            <a:r>
              <a:rPr sz="1150" spc="-10" dirty="0">
                <a:latin typeface="Calibri"/>
                <a:cs typeface="Calibri"/>
              </a:rPr>
              <a:t>sit la qui sequasi-  </a:t>
            </a:r>
            <a:r>
              <a:rPr sz="1150" spc="-5" dirty="0">
                <a:latin typeface="Calibri"/>
                <a:cs typeface="Calibri"/>
              </a:rPr>
              <a:t>mi, qui od </a:t>
            </a:r>
            <a:r>
              <a:rPr sz="1150" spc="-10" dirty="0">
                <a:latin typeface="Calibri"/>
                <a:cs typeface="Calibri"/>
              </a:rPr>
              <a:t>ma simusdaepro volupti  </a:t>
            </a:r>
            <a:r>
              <a:rPr sz="1150" spc="-15" dirty="0">
                <a:latin typeface="Calibri"/>
                <a:cs typeface="Calibri"/>
              </a:rPr>
              <a:t>beatest </a:t>
            </a:r>
            <a:r>
              <a:rPr sz="1150" spc="-10" dirty="0">
                <a:latin typeface="Calibri"/>
                <a:cs typeface="Calibri"/>
              </a:rPr>
              <a:t>facerum labores </a:t>
            </a:r>
            <a:r>
              <a:rPr sz="1150" spc="-5" dirty="0">
                <a:latin typeface="Calibri"/>
                <a:cs typeface="Calibri"/>
              </a:rPr>
              <a:t>mi, </a:t>
            </a:r>
            <a:r>
              <a:rPr sz="1150" spc="-10" dirty="0">
                <a:latin typeface="Calibri"/>
                <a:cs typeface="Calibri"/>
              </a:rPr>
              <a:t>quiae  porecatur?</a:t>
            </a:r>
            <a:endParaRPr sz="1150" dirty="0">
              <a:latin typeface="Calibri"/>
              <a:cs typeface="Calibri"/>
            </a:endParaRPr>
          </a:p>
          <a:p>
            <a:pPr marL="12700" marR="133350">
              <a:lnSpc>
                <a:spcPts val="1430"/>
              </a:lnSpc>
              <a:spcBef>
                <a:spcPts val="615"/>
              </a:spcBef>
            </a:pPr>
            <a:r>
              <a:rPr sz="1150" spc="-10" dirty="0">
                <a:latin typeface="Calibri"/>
                <a:cs typeface="Calibri"/>
              </a:rPr>
              <a:t>Sus. Omnimol </a:t>
            </a:r>
            <a:r>
              <a:rPr sz="1150" spc="-15" dirty="0">
                <a:latin typeface="Calibri"/>
                <a:cs typeface="Calibri"/>
              </a:rPr>
              <a:t>uptatqui </a:t>
            </a:r>
            <a:r>
              <a:rPr sz="1150" spc="-10" dirty="0">
                <a:latin typeface="Calibri"/>
                <a:cs typeface="Calibri"/>
              </a:rPr>
              <a:t>omnisim  </a:t>
            </a:r>
            <a:r>
              <a:rPr sz="1150" spc="-15" dirty="0">
                <a:latin typeface="Calibri"/>
                <a:cs typeface="Calibri"/>
              </a:rPr>
              <a:t>re </a:t>
            </a:r>
            <a:r>
              <a:rPr sz="1150" spc="-10" dirty="0">
                <a:latin typeface="Calibri"/>
                <a:cs typeface="Calibri"/>
              </a:rPr>
              <a:t>nimi, </a:t>
            </a:r>
            <a:r>
              <a:rPr sz="1150" spc="-15" dirty="0">
                <a:latin typeface="Calibri"/>
                <a:cs typeface="Calibri"/>
              </a:rPr>
              <a:t>sitatquo to erore </a:t>
            </a:r>
            <a:r>
              <a:rPr sz="1150" spc="-10" dirty="0">
                <a:latin typeface="Calibri"/>
                <a:cs typeface="Calibri"/>
              </a:rPr>
              <a:t>est,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se-</a:t>
            </a:r>
            <a:endParaRPr lang="en-US" sz="1150" spc="-10" dirty="0">
              <a:latin typeface="Calibri"/>
              <a:cs typeface="Calibri"/>
            </a:endParaRPr>
          </a:p>
          <a:p>
            <a:pPr marL="12700" algn="just">
              <a:lnSpc>
                <a:spcPts val="1235"/>
              </a:lnSpc>
            </a:pPr>
            <a:r>
              <a:rPr lang="fr-FR" sz="1150" spc="-10" dirty="0" err="1">
                <a:cs typeface="Calibri"/>
              </a:rPr>
              <a:t>quam</a:t>
            </a:r>
            <a:r>
              <a:rPr lang="fr-FR" sz="1150" spc="-10" dirty="0">
                <a:cs typeface="Calibri"/>
              </a:rPr>
              <a:t>,</a:t>
            </a:r>
            <a:r>
              <a:rPr lang="fr-FR" sz="1150" spc="-75" dirty="0">
                <a:cs typeface="Calibri"/>
              </a:rPr>
              <a:t> </a:t>
            </a:r>
            <a:r>
              <a:rPr lang="fr-FR" sz="1150" spc="-10" dirty="0" err="1">
                <a:cs typeface="Calibri"/>
              </a:rPr>
              <a:t>ulparciat</a:t>
            </a:r>
            <a:r>
              <a:rPr lang="fr-FR" sz="1150" spc="-10" dirty="0">
                <a:cs typeface="Calibri"/>
              </a:rPr>
              <a:t>.</a:t>
            </a:r>
            <a:endParaRPr lang="fr-FR" sz="1150" dirty="0">
              <a:cs typeface="Calibri"/>
            </a:endParaRPr>
          </a:p>
          <a:p>
            <a:pPr marL="12700" marR="5080" algn="just">
              <a:lnSpc>
                <a:spcPts val="1430"/>
              </a:lnSpc>
              <a:spcBef>
                <a:spcPts val="660"/>
              </a:spcBef>
            </a:pPr>
            <a:r>
              <a:rPr lang="fr-FR" sz="1150" spc="-10" dirty="0" err="1">
                <a:cs typeface="Calibri"/>
              </a:rPr>
              <a:t>Cest</a:t>
            </a:r>
            <a:r>
              <a:rPr lang="fr-FR" sz="1150" spc="-10" dirty="0">
                <a:cs typeface="Calibri"/>
              </a:rPr>
              <a:t> </a:t>
            </a:r>
            <a:r>
              <a:rPr lang="fr-FR" sz="1150" spc="-10" dirty="0" err="1">
                <a:cs typeface="Calibri"/>
              </a:rPr>
              <a:t>velenda</a:t>
            </a:r>
            <a:r>
              <a:rPr lang="fr-FR" sz="1150" spc="-10" dirty="0">
                <a:cs typeface="Calibri"/>
              </a:rPr>
              <a:t> </a:t>
            </a:r>
            <a:r>
              <a:rPr lang="fr-FR" sz="1150" spc="-5" dirty="0" err="1">
                <a:cs typeface="Calibri"/>
              </a:rPr>
              <a:t>eperibus</a:t>
            </a:r>
            <a:r>
              <a:rPr lang="fr-FR" sz="1150" spc="-5" dirty="0">
                <a:cs typeface="Calibri"/>
              </a:rPr>
              <a:t> </a:t>
            </a:r>
            <a:r>
              <a:rPr lang="fr-FR" sz="1150" spc="-15" dirty="0" err="1">
                <a:cs typeface="Calibri"/>
              </a:rPr>
              <a:t>ditatem</a:t>
            </a:r>
            <a:r>
              <a:rPr lang="fr-FR" sz="1150" spc="-15" dirty="0">
                <a:cs typeface="Calibri"/>
              </a:rPr>
              <a:t> </a:t>
            </a:r>
            <a:r>
              <a:rPr lang="fr-FR" sz="1150" spc="-10" dirty="0">
                <a:cs typeface="Calibri"/>
              </a:rPr>
              <a:t>es-  </a:t>
            </a:r>
            <a:r>
              <a:rPr lang="fr-FR" sz="1150" spc="-15" dirty="0">
                <a:cs typeface="Calibri"/>
              </a:rPr>
              <a:t>quat </a:t>
            </a:r>
            <a:r>
              <a:rPr lang="fr-FR" sz="1150" spc="-5" dirty="0">
                <a:cs typeface="Calibri"/>
              </a:rPr>
              <a:t>vit </a:t>
            </a:r>
            <a:r>
              <a:rPr lang="fr-FR" sz="1150" spc="-10" dirty="0" err="1">
                <a:cs typeface="Calibri"/>
              </a:rPr>
              <a:t>vellabo</a:t>
            </a:r>
            <a:r>
              <a:rPr lang="fr-FR" sz="1150" spc="-10" dirty="0">
                <a:cs typeface="Calibri"/>
              </a:rPr>
              <a:t>. </a:t>
            </a:r>
            <a:r>
              <a:rPr lang="fr-FR" sz="1150" spc="-10" dirty="0" err="1">
                <a:cs typeface="Calibri"/>
              </a:rPr>
              <a:t>Elest</a:t>
            </a:r>
            <a:r>
              <a:rPr lang="fr-FR" sz="1150" spc="-10" dirty="0">
                <a:cs typeface="Calibri"/>
              </a:rPr>
              <a:t> </a:t>
            </a:r>
            <a:r>
              <a:rPr lang="fr-FR" sz="1150" spc="-10" dirty="0" err="1">
                <a:cs typeface="Calibri"/>
              </a:rPr>
              <a:t>hilland</a:t>
            </a:r>
            <a:r>
              <a:rPr lang="fr-FR" sz="1150" spc="-10" dirty="0">
                <a:cs typeface="Calibri"/>
              </a:rPr>
              <a:t> </a:t>
            </a:r>
            <a:r>
              <a:rPr lang="fr-FR" sz="1150" spc="-10" dirty="0" err="1">
                <a:cs typeface="Calibri"/>
              </a:rPr>
              <a:t>itec</a:t>
            </a:r>
            <a:r>
              <a:rPr lang="fr-FR" sz="1150" spc="-10" dirty="0">
                <a:cs typeface="Calibri"/>
              </a:rPr>
              <a:t>-  </a:t>
            </a:r>
            <a:r>
              <a:rPr lang="fr-FR" sz="1150" spc="-10" dirty="0" err="1">
                <a:cs typeface="Calibri"/>
              </a:rPr>
              <a:t>tatibus</a:t>
            </a:r>
            <a:r>
              <a:rPr lang="fr-FR" sz="1150" spc="-10" dirty="0">
                <a:cs typeface="Calibri"/>
              </a:rPr>
              <a:t> </a:t>
            </a:r>
            <a:r>
              <a:rPr lang="fr-FR" sz="1150" spc="-5" dirty="0">
                <a:cs typeface="Calibri"/>
              </a:rPr>
              <a:t>as </a:t>
            </a:r>
            <a:r>
              <a:rPr lang="fr-FR" sz="1150" spc="-10" dirty="0">
                <a:cs typeface="Calibri"/>
              </a:rPr>
              <a:t>et </a:t>
            </a:r>
            <a:r>
              <a:rPr lang="fr-FR" sz="1150" spc="-15" dirty="0">
                <a:cs typeface="Calibri"/>
              </a:rPr>
              <a:t>rem </a:t>
            </a:r>
            <a:r>
              <a:rPr lang="fr-FR" sz="1150" spc="-5" dirty="0" err="1">
                <a:cs typeface="Calibri"/>
              </a:rPr>
              <a:t>demqui</a:t>
            </a:r>
            <a:r>
              <a:rPr lang="fr-FR" sz="1150" spc="-5" dirty="0">
                <a:cs typeface="Calibri"/>
              </a:rPr>
              <a:t> sus</a:t>
            </a:r>
            <a:r>
              <a:rPr lang="fr-FR" sz="1150" spc="5" dirty="0">
                <a:cs typeface="Calibri"/>
              </a:rPr>
              <a:t> </a:t>
            </a:r>
            <a:r>
              <a:rPr lang="fr-FR" sz="1150" spc="-5" dirty="0">
                <a:cs typeface="Calibri"/>
              </a:rPr>
              <a:t>in-</a:t>
            </a:r>
            <a:endParaRPr lang="fr-FR" sz="1150" dirty="0"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2598" y="11799594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9944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31756" y="11799594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26313" y="12268703"/>
            <a:ext cx="1570990" cy="1536065"/>
          </a:xfrm>
          <a:custGeom>
            <a:avLst/>
            <a:gdLst/>
            <a:ahLst/>
            <a:cxnLst/>
            <a:rect l="l" t="t" r="r" b="b"/>
            <a:pathLst>
              <a:path w="1570990" h="1536065">
                <a:moveTo>
                  <a:pt x="32156" y="0"/>
                </a:moveTo>
                <a:lnTo>
                  <a:pt x="20578" y="5817"/>
                </a:lnTo>
                <a:lnTo>
                  <a:pt x="0" y="17451"/>
                </a:lnTo>
                <a:lnTo>
                  <a:pt x="0" y="1518278"/>
                </a:lnTo>
                <a:lnTo>
                  <a:pt x="14209" y="1529912"/>
                </a:lnTo>
                <a:lnTo>
                  <a:pt x="29842" y="1535729"/>
                </a:lnTo>
                <a:lnTo>
                  <a:pt x="1509469" y="1535729"/>
                </a:lnTo>
                <a:lnTo>
                  <a:pt x="1522638" y="1529912"/>
                </a:lnTo>
                <a:lnTo>
                  <a:pt x="1531968" y="1524095"/>
                </a:lnTo>
                <a:lnTo>
                  <a:pt x="1535677" y="1506644"/>
                </a:lnTo>
                <a:lnTo>
                  <a:pt x="1532361" y="1489192"/>
                </a:lnTo>
                <a:lnTo>
                  <a:pt x="1522937" y="1477558"/>
                </a:lnTo>
                <a:lnTo>
                  <a:pt x="1509175" y="1471741"/>
                </a:lnTo>
                <a:lnTo>
                  <a:pt x="75466" y="1471741"/>
                </a:lnTo>
                <a:lnTo>
                  <a:pt x="68178" y="1465923"/>
                </a:lnTo>
                <a:lnTo>
                  <a:pt x="64430" y="1460106"/>
                </a:lnTo>
                <a:lnTo>
                  <a:pt x="63471" y="1448472"/>
                </a:lnTo>
                <a:lnTo>
                  <a:pt x="63997" y="1401935"/>
                </a:lnTo>
                <a:lnTo>
                  <a:pt x="64251" y="1361215"/>
                </a:lnTo>
                <a:lnTo>
                  <a:pt x="64060" y="1314677"/>
                </a:lnTo>
                <a:lnTo>
                  <a:pt x="63255" y="1273957"/>
                </a:lnTo>
                <a:lnTo>
                  <a:pt x="64468" y="1256506"/>
                </a:lnTo>
                <a:lnTo>
                  <a:pt x="69605" y="1250689"/>
                </a:lnTo>
                <a:lnTo>
                  <a:pt x="79447" y="1244871"/>
                </a:lnTo>
                <a:lnTo>
                  <a:pt x="94773" y="1239054"/>
                </a:lnTo>
                <a:lnTo>
                  <a:pt x="358707" y="1239054"/>
                </a:lnTo>
                <a:lnTo>
                  <a:pt x="374751" y="1233237"/>
                </a:lnTo>
                <a:lnTo>
                  <a:pt x="387939" y="1221603"/>
                </a:lnTo>
                <a:lnTo>
                  <a:pt x="399138" y="1209969"/>
                </a:lnTo>
                <a:lnTo>
                  <a:pt x="413464" y="1180883"/>
                </a:lnTo>
                <a:lnTo>
                  <a:pt x="87600" y="1180883"/>
                </a:lnTo>
                <a:lnTo>
                  <a:pt x="76243" y="1175066"/>
                </a:lnTo>
                <a:lnTo>
                  <a:pt x="68671" y="1175066"/>
                </a:lnTo>
                <a:lnTo>
                  <a:pt x="64520" y="1163431"/>
                </a:lnTo>
                <a:lnTo>
                  <a:pt x="63424" y="1151797"/>
                </a:lnTo>
                <a:lnTo>
                  <a:pt x="63948" y="1116894"/>
                </a:lnTo>
                <a:lnTo>
                  <a:pt x="63997" y="1099442"/>
                </a:lnTo>
                <a:lnTo>
                  <a:pt x="63964" y="1064540"/>
                </a:lnTo>
                <a:lnTo>
                  <a:pt x="63882" y="1047088"/>
                </a:lnTo>
                <a:lnTo>
                  <a:pt x="63628" y="1012185"/>
                </a:lnTo>
                <a:lnTo>
                  <a:pt x="64123" y="1006368"/>
                </a:lnTo>
                <a:lnTo>
                  <a:pt x="107677" y="942379"/>
                </a:lnTo>
                <a:lnTo>
                  <a:pt x="149609" y="895842"/>
                </a:lnTo>
                <a:lnTo>
                  <a:pt x="63756" y="895842"/>
                </a:lnTo>
                <a:lnTo>
                  <a:pt x="63723" y="232686"/>
                </a:lnTo>
                <a:lnTo>
                  <a:pt x="63686" y="52354"/>
                </a:lnTo>
                <a:lnTo>
                  <a:pt x="63777" y="34902"/>
                </a:lnTo>
                <a:lnTo>
                  <a:pt x="62458" y="23268"/>
                </a:lnTo>
                <a:lnTo>
                  <a:pt x="57326" y="11634"/>
                </a:lnTo>
                <a:lnTo>
                  <a:pt x="45978" y="5817"/>
                </a:lnTo>
                <a:lnTo>
                  <a:pt x="32156" y="0"/>
                </a:lnTo>
                <a:close/>
              </a:path>
              <a:path w="1570990" h="1536065">
                <a:moveTo>
                  <a:pt x="1382217" y="1064540"/>
                </a:moveTo>
                <a:lnTo>
                  <a:pt x="1287134" y="1064540"/>
                </a:lnTo>
                <a:lnTo>
                  <a:pt x="1297709" y="1076174"/>
                </a:lnTo>
                <a:lnTo>
                  <a:pt x="1339341" y="1111077"/>
                </a:lnTo>
                <a:lnTo>
                  <a:pt x="1381260" y="1151797"/>
                </a:lnTo>
                <a:lnTo>
                  <a:pt x="1465300" y="1221603"/>
                </a:lnTo>
                <a:lnTo>
                  <a:pt x="1507092" y="1262323"/>
                </a:lnTo>
                <a:lnTo>
                  <a:pt x="1524603" y="1273957"/>
                </a:lnTo>
                <a:lnTo>
                  <a:pt x="1540803" y="1273957"/>
                </a:lnTo>
                <a:lnTo>
                  <a:pt x="1556033" y="1268140"/>
                </a:lnTo>
                <a:lnTo>
                  <a:pt x="1570632" y="1256506"/>
                </a:lnTo>
                <a:lnTo>
                  <a:pt x="1570632" y="1233237"/>
                </a:lnTo>
                <a:lnTo>
                  <a:pt x="1566078" y="1227420"/>
                </a:lnTo>
                <a:lnTo>
                  <a:pt x="1561569" y="1221603"/>
                </a:lnTo>
                <a:lnTo>
                  <a:pt x="1556933" y="1215786"/>
                </a:lnTo>
                <a:lnTo>
                  <a:pt x="1552000" y="1215786"/>
                </a:lnTo>
                <a:lnTo>
                  <a:pt x="1511275" y="1175066"/>
                </a:lnTo>
                <a:lnTo>
                  <a:pt x="1382217" y="1064540"/>
                </a:lnTo>
                <a:close/>
              </a:path>
              <a:path w="1570990" h="1536065">
                <a:moveTo>
                  <a:pt x="358707" y="1239054"/>
                </a:moveTo>
                <a:lnTo>
                  <a:pt x="94773" y="1239054"/>
                </a:lnTo>
                <a:lnTo>
                  <a:pt x="143604" y="1244871"/>
                </a:lnTo>
                <a:lnTo>
                  <a:pt x="338942" y="1244871"/>
                </a:lnTo>
                <a:lnTo>
                  <a:pt x="358707" y="1239054"/>
                </a:lnTo>
                <a:close/>
              </a:path>
              <a:path w="1570990" h="1536065">
                <a:moveTo>
                  <a:pt x="1000665" y="843488"/>
                </a:moveTo>
                <a:lnTo>
                  <a:pt x="932729" y="843488"/>
                </a:lnTo>
                <a:lnTo>
                  <a:pt x="948984" y="895842"/>
                </a:lnTo>
                <a:lnTo>
                  <a:pt x="981118" y="1000551"/>
                </a:lnTo>
                <a:lnTo>
                  <a:pt x="1012963" y="1105260"/>
                </a:lnTo>
                <a:lnTo>
                  <a:pt x="1028859" y="1151797"/>
                </a:lnTo>
                <a:lnTo>
                  <a:pt x="1044779" y="1204151"/>
                </a:lnTo>
                <a:lnTo>
                  <a:pt x="1056785" y="1233237"/>
                </a:lnTo>
                <a:lnTo>
                  <a:pt x="1071999" y="1244871"/>
                </a:lnTo>
                <a:lnTo>
                  <a:pt x="1090864" y="1239054"/>
                </a:lnTo>
                <a:lnTo>
                  <a:pt x="1113823" y="1221603"/>
                </a:lnTo>
                <a:lnTo>
                  <a:pt x="1186963" y="1151797"/>
                </a:lnTo>
                <a:lnTo>
                  <a:pt x="1192142" y="1145980"/>
                </a:lnTo>
                <a:lnTo>
                  <a:pt x="1096757" y="1145980"/>
                </a:lnTo>
                <a:lnTo>
                  <a:pt x="1091660" y="1140163"/>
                </a:lnTo>
                <a:lnTo>
                  <a:pt x="1087110" y="1128528"/>
                </a:lnTo>
                <a:lnTo>
                  <a:pt x="1072601" y="1076174"/>
                </a:lnTo>
                <a:lnTo>
                  <a:pt x="1057739" y="1029637"/>
                </a:lnTo>
                <a:lnTo>
                  <a:pt x="1042676" y="983099"/>
                </a:lnTo>
                <a:lnTo>
                  <a:pt x="1027563" y="930745"/>
                </a:lnTo>
                <a:lnTo>
                  <a:pt x="1012552" y="884208"/>
                </a:lnTo>
                <a:lnTo>
                  <a:pt x="1000665" y="843488"/>
                </a:lnTo>
                <a:close/>
              </a:path>
              <a:path w="1570990" h="1536065">
                <a:moveTo>
                  <a:pt x="274391" y="1175066"/>
                </a:moveTo>
                <a:lnTo>
                  <a:pt x="134295" y="1175066"/>
                </a:lnTo>
                <a:lnTo>
                  <a:pt x="87600" y="1180883"/>
                </a:lnTo>
                <a:lnTo>
                  <a:pt x="321089" y="1180883"/>
                </a:lnTo>
                <a:lnTo>
                  <a:pt x="274391" y="1175066"/>
                </a:lnTo>
                <a:close/>
              </a:path>
              <a:path w="1570990" h="1536065">
                <a:moveTo>
                  <a:pt x="541471" y="546812"/>
                </a:moveTo>
                <a:lnTo>
                  <a:pt x="458060" y="546812"/>
                </a:lnTo>
                <a:lnTo>
                  <a:pt x="488279" y="581715"/>
                </a:lnTo>
                <a:lnTo>
                  <a:pt x="517993" y="622435"/>
                </a:lnTo>
                <a:lnTo>
                  <a:pt x="547473" y="657338"/>
                </a:lnTo>
                <a:lnTo>
                  <a:pt x="576992" y="698059"/>
                </a:lnTo>
                <a:lnTo>
                  <a:pt x="582792" y="709693"/>
                </a:lnTo>
                <a:lnTo>
                  <a:pt x="585171" y="715510"/>
                </a:lnTo>
                <a:lnTo>
                  <a:pt x="584180" y="727144"/>
                </a:lnTo>
                <a:lnTo>
                  <a:pt x="579866" y="732961"/>
                </a:lnTo>
                <a:lnTo>
                  <a:pt x="556810" y="779499"/>
                </a:lnTo>
                <a:lnTo>
                  <a:pt x="510805" y="860939"/>
                </a:lnTo>
                <a:lnTo>
                  <a:pt x="487856" y="907476"/>
                </a:lnTo>
                <a:lnTo>
                  <a:pt x="442057" y="988916"/>
                </a:lnTo>
                <a:lnTo>
                  <a:pt x="419206" y="1035454"/>
                </a:lnTo>
                <a:lnTo>
                  <a:pt x="350838" y="1157614"/>
                </a:lnTo>
                <a:lnTo>
                  <a:pt x="345261" y="1169248"/>
                </a:lnTo>
                <a:lnTo>
                  <a:pt x="338776" y="1175066"/>
                </a:lnTo>
                <a:lnTo>
                  <a:pt x="330884" y="1175066"/>
                </a:lnTo>
                <a:lnTo>
                  <a:pt x="321089" y="1180883"/>
                </a:lnTo>
                <a:lnTo>
                  <a:pt x="413464" y="1180883"/>
                </a:lnTo>
                <a:lnTo>
                  <a:pt x="422059" y="1163431"/>
                </a:lnTo>
                <a:lnTo>
                  <a:pt x="445091" y="1122711"/>
                </a:lnTo>
                <a:lnTo>
                  <a:pt x="468232" y="1076174"/>
                </a:lnTo>
                <a:lnTo>
                  <a:pt x="491479" y="1035454"/>
                </a:lnTo>
                <a:lnTo>
                  <a:pt x="514830" y="988916"/>
                </a:lnTo>
                <a:lnTo>
                  <a:pt x="538283" y="948196"/>
                </a:lnTo>
                <a:lnTo>
                  <a:pt x="609231" y="814402"/>
                </a:lnTo>
                <a:lnTo>
                  <a:pt x="633069" y="773682"/>
                </a:lnTo>
                <a:lnTo>
                  <a:pt x="714591" y="773682"/>
                </a:lnTo>
                <a:lnTo>
                  <a:pt x="705048" y="762047"/>
                </a:lnTo>
                <a:lnTo>
                  <a:pt x="681340" y="727144"/>
                </a:lnTo>
                <a:lnTo>
                  <a:pt x="676148" y="721327"/>
                </a:lnTo>
                <a:lnTo>
                  <a:pt x="671678" y="715510"/>
                </a:lnTo>
                <a:lnTo>
                  <a:pt x="669867" y="709693"/>
                </a:lnTo>
                <a:lnTo>
                  <a:pt x="672649" y="698059"/>
                </a:lnTo>
                <a:lnTo>
                  <a:pt x="698113" y="651521"/>
                </a:lnTo>
                <a:lnTo>
                  <a:pt x="622959" y="651521"/>
                </a:lnTo>
                <a:lnTo>
                  <a:pt x="555488" y="564264"/>
                </a:lnTo>
                <a:lnTo>
                  <a:pt x="541471" y="546812"/>
                </a:lnTo>
                <a:close/>
              </a:path>
              <a:path w="1570990" h="1536065">
                <a:moveTo>
                  <a:pt x="1274682" y="983099"/>
                </a:moveTo>
                <a:lnTo>
                  <a:pt x="1259147" y="988916"/>
                </a:lnTo>
                <a:lnTo>
                  <a:pt x="1243068" y="1000551"/>
                </a:lnTo>
                <a:lnTo>
                  <a:pt x="1210772" y="1035454"/>
                </a:lnTo>
                <a:lnTo>
                  <a:pt x="1178078" y="1070357"/>
                </a:lnTo>
                <a:lnTo>
                  <a:pt x="1145309" y="1099442"/>
                </a:lnTo>
                <a:lnTo>
                  <a:pt x="1112787" y="1134345"/>
                </a:lnTo>
                <a:lnTo>
                  <a:pt x="1103450" y="1140163"/>
                </a:lnTo>
                <a:lnTo>
                  <a:pt x="1096757" y="1145980"/>
                </a:lnTo>
                <a:lnTo>
                  <a:pt x="1192142" y="1145980"/>
                </a:lnTo>
                <a:lnTo>
                  <a:pt x="1223217" y="1111077"/>
                </a:lnTo>
                <a:lnTo>
                  <a:pt x="1259048" y="1076174"/>
                </a:lnTo>
                <a:lnTo>
                  <a:pt x="1269164" y="1064540"/>
                </a:lnTo>
                <a:lnTo>
                  <a:pt x="1382217" y="1064540"/>
                </a:lnTo>
                <a:lnTo>
                  <a:pt x="1308011" y="1000551"/>
                </a:lnTo>
                <a:lnTo>
                  <a:pt x="1290646" y="988916"/>
                </a:lnTo>
                <a:lnTo>
                  <a:pt x="1274682" y="983099"/>
                </a:lnTo>
                <a:close/>
              </a:path>
              <a:path w="1570990" h="1536065">
                <a:moveTo>
                  <a:pt x="714591" y="773682"/>
                </a:moveTo>
                <a:lnTo>
                  <a:pt x="633069" y="773682"/>
                </a:lnTo>
                <a:lnTo>
                  <a:pt x="690857" y="849305"/>
                </a:lnTo>
                <a:lnTo>
                  <a:pt x="719104" y="884208"/>
                </a:lnTo>
                <a:lnTo>
                  <a:pt x="747109" y="919111"/>
                </a:lnTo>
                <a:lnTo>
                  <a:pt x="764985" y="942379"/>
                </a:lnTo>
                <a:lnTo>
                  <a:pt x="780581" y="948196"/>
                </a:lnTo>
                <a:lnTo>
                  <a:pt x="797870" y="942379"/>
                </a:lnTo>
                <a:lnTo>
                  <a:pt x="820824" y="930745"/>
                </a:lnTo>
                <a:lnTo>
                  <a:pt x="848372" y="907476"/>
                </a:lnTo>
                <a:lnTo>
                  <a:pt x="876030" y="890025"/>
                </a:lnTo>
                <a:lnTo>
                  <a:pt x="904061" y="866756"/>
                </a:lnTo>
                <a:lnTo>
                  <a:pt x="790722" y="866756"/>
                </a:lnTo>
                <a:lnTo>
                  <a:pt x="776288" y="855122"/>
                </a:lnTo>
                <a:lnTo>
                  <a:pt x="752717" y="820219"/>
                </a:lnTo>
                <a:lnTo>
                  <a:pt x="714591" y="773682"/>
                </a:lnTo>
                <a:close/>
              </a:path>
              <a:path w="1570990" h="1536065">
                <a:moveTo>
                  <a:pt x="459464" y="459555"/>
                </a:moveTo>
                <a:lnTo>
                  <a:pt x="444237" y="465372"/>
                </a:lnTo>
                <a:lnTo>
                  <a:pt x="428102" y="477007"/>
                </a:lnTo>
                <a:lnTo>
                  <a:pt x="395074" y="511909"/>
                </a:lnTo>
                <a:lnTo>
                  <a:pt x="329160" y="593350"/>
                </a:lnTo>
                <a:lnTo>
                  <a:pt x="230418" y="703876"/>
                </a:lnTo>
                <a:lnTo>
                  <a:pt x="197480" y="744596"/>
                </a:lnTo>
                <a:lnTo>
                  <a:pt x="165736" y="779499"/>
                </a:lnTo>
                <a:lnTo>
                  <a:pt x="133290" y="814402"/>
                </a:lnTo>
                <a:lnTo>
                  <a:pt x="63756" y="895842"/>
                </a:lnTo>
                <a:lnTo>
                  <a:pt x="149609" y="895842"/>
                </a:lnTo>
                <a:lnTo>
                  <a:pt x="175816" y="866756"/>
                </a:lnTo>
                <a:lnTo>
                  <a:pt x="450527" y="546812"/>
                </a:lnTo>
                <a:lnTo>
                  <a:pt x="541471" y="546812"/>
                </a:lnTo>
                <a:lnTo>
                  <a:pt x="490299" y="482824"/>
                </a:lnTo>
                <a:lnTo>
                  <a:pt x="474559" y="465372"/>
                </a:lnTo>
                <a:lnTo>
                  <a:pt x="459464" y="459555"/>
                </a:lnTo>
                <a:close/>
              </a:path>
              <a:path w="1570990" h="1536065">
                <a:moveTo>
                  <a:pt x="1177867" y="738779"/>
                </a:moveTo>
                <a:lnTo>
                  <a:pt x="1088136" y="738779"/>
                </a:lnTo>
                <a:lnTo>
                  <a:pt x="1098826" y="750413"/>
                </a:lnTo>
                <a:lnTo>
                  <a:pt x="1125997" y="779499"/>
                </a:lnTo>
                <a:lnTo>
                  <a:pt x="1153626" y="808585"/>
                </a:lnTo>
                <a:lnTo>
                  <a:pt x="1181518" y="831853"/>
                </a:lnTo>
                <a:lnTo>
                  <a:pt x="1209474" y="860939"/>
                </a:lnTo>
                <a:lnTo>
                  <a:pt x="1231455" y="878390"/>
                </a:lnTo>
                <a:lnTo>
                  <a:pt x="1249382" y="884208"/>
                </a:lnTo>
                <a:lnTo>
                  <a:pt x="1264733" y="872573"/>
                </a:lnTo>
                <a:lnTo>
                  <a:pt x="1278989" y="849305"/>
                </a:lnTo>
                <a:lnTo>
                  <a:pt x="1302359" y="796950"/>
                </a:lnTo>
                <a:lnTo>
                  <a:pt x="1232463" y="796950"/>
                </a:lnTo>
                <a:lnTo>
                  <a:pt x="1202282" y="767864"/>
                </a:lnTo>
                <a:lnTo>
                  <a:pt x="1177867" y="738779"/>
                </a:lnTo>
                <a:close/>
              </a:path>
              <a:path w="1570990" h="1536065">
                <a:moveTo>
                  <a:pt x="876534" y="442104"/>
                </a:moveTo>
                <a:lnTo>
                  <a:pt x="809824" y="442104"/>
                </a:lnTo>
                <a:lnTo>
                  <a:pt x="875516" y="657338"/>
                </a:lnTo>
                <a:lnTo>
                  <a:pt x="891328" y="709693"/>
                </a:lnTo>
                <a:lnTo>
                  <a:pt x="907092" y="756230"/>
                </a:lnTo>
                <a:lnTo>
                  <a:pt x="909031" y="767864"/>
                </a:lnTo>
                <a:lnTo>
                  <a:pt x="908123" y="773682"/>
                </a:lnTo>
                <a:lnTo>
                  <a:pt x="903994" y="785316"/>
                </a:lnTo>
                <a:lnTo>
                  <a:pt x="896267" y="791133"/>
                </a:lnTo>
                <a:lnTo>
                  <a:pt x="873824" y="808585"/>
                </a:lnTo>
                <a:lnTo>
                  <a:pt x="851723" y="820219"/>
                </a:lnTo>
                <a:lnTo>
                  <a:pt x="829965" y="837670"/>
                </a:lnTo>
                <a:lnTo>
                  <a:pt x="808550" y="860939"/>
                </a:lnTo>
                <a:lnTo>
                  <a:pt x="798785" y="866756"/>
                </a:lnTo>
                <a:lnTo>
                  <a:pt x="904061" y="866756"/>
                </a:lnTo>
                <a:lnTo>
                  <a:pt x="932729" y="843488"/>
                </a:lnTo>
                <a:lnTo>
                  <a:pt x="1000665" y="843488"/>
                </a:lnTo>
                <a:lnTo>
                  <a:pt x="998967" y="837670"/>
                </a:lnTo>
                <a:lnTo>
                  <a:pt x="998971" y="802767"/>
                </a:lnTo>
                <a:lnTo>
                  <a:pt x="1016202" y="779499"/>
                </a:lnTo>
                <a:lnTo>
                  <a:pt x="1054301" y="744596"/>
                </a:lnTo>
                <a:lnTo>
                  <a:pt x="1067363" y="738779"/>
                </a:lnTo>
                <a:lnTo>
                  <a:pt x="1177867" y="738779"/>
                </a:lnTo>
                <a:lnTo>
                  <a:pt x="1172984" y="732961"/>
                </a:lnTo>
                <a:lnTo>
                  <a:pt x="966881" y="732961"/>
                </a:lnTo>
                <a:lnTo>
                  <a:pt x="952472" y="686424"/>
                </a:lnTo>
                <a:lnTo>
                  <a:pt x="923929" y="593350"/>
                </a:lnTo>
                <a:lnTo>
                  <a:pt x="909787" y="552630"/>
                </a:lnTo>
                <a:lnTo>
                  <a:pt x="895728" y="506092"/>
                </a:lnTo>
                <a:lnTo>
                  <a:pt x="881748" y="459555"/>
                </a:lnTo>
                <a:lnTo>
                  <a:pt x="876534" y="442104"/>
                </a:lnTo>
                <a:close/>
              </a:path>
              <a:path w="1570990" h="1536065">
                <a:moveTo>
                  <a:pt x="1517813" y="232686"/>
                </a:moveTo>
                <a:lnTo>
                  <a:pt x="1499614" y="232686"/>
                </a:lnTo>
                <a:lnTo>
                  <a:pt x="1486463" y="238503"/>
                </a:lnTo>
                <a:lnTo>
                  <a:pt x="1476862" y="250137"/>
                </a:lnTo>
                <a:lnTo>
                  <a:pt x="1469315" y="261772"/>
                </a:lnTo>
                <a:lnTo>
                  <a:pt x="1325724" y="587533"/>
                </a:lnTo>
                <a:lnTo>
                  <a:pt x="1302902" y="639887"/>
                </a:lnTo>
                <a:lnTo>
                  <a:pt x="1279825" y="692241"/>
                </a:lnTo>
                <a:lnTo>
                  <a:pt x="1256382" y="744596"/>
                </a:lnTo>
                <a:lnTo>
                  <a:pt x="1232463" y="796950"/>
                </a:lnTo>
                <a:lnTo>
                  <a:pt x="1302359" y="796950"/>
                </a:lnTo>
                <a:lnTo>
                  <a:pt x="1527754" y="290857"/>
                </a:lnTo>
                <a:lnTo>
                  <a:pt x="1534087" y="273406"/>
                </a:lnTo>
                <a:lnTo>
                  <a:pt x="1536812" y="261772"/>
                </a:lnTo>
                <a:lnTo>
                  <a:pt x="1532522" y="244320"/>
                </a:lnTo>
                <a:lnTo>
                  <a:pt x="1517813" y="232686"/>
                </a:lnTo>
                <a:close/>
              </a:path>
              <a:path w="1570990" h="1536065">
                <a:moveTo>
                  <a:pt x="1082392" y="657338"/>
                </a:moveTo>
                <a:lnTo>
                  <a:pt x="1064599" y="657338"/>
                </a:lnTo>
                <a:lnTo>
                  <a:pt x="1045471" y="674790"/>
                </a:lnTo>
                <a:lnTo>
                  <a:pt x="1026932" y="686424"/>
                </a:lnTo>
                <a:lnTo>
                  <a:pt x="1007590" y="703876"/>
                </a:lnTo>
                <a:lnTo>
                  <a:pt x="987541" y="715510"/>
                </a:lnTo>
                <a:lnTo>
                  <a:pt x="966881" y="732961"/>
                </a:lnTo>
                <a:lnTo>
                  <a:pt x="1172984" y="732961"/>
                </a:lnTo>
                <a:lnTo>
                  <a:pt x="1144536" y="709693"/>
                </a:lnTo>
                <a:lnTo>
                  <a:pt x="1116900" y="680607"/>
                </a:lnTo>
                <a:lnTo>
                  <a:pt x="1099582" y="663156"/>
                </a:lnTo>
                <a:lnTo>
                  <a:pt x="1082392" y="657338"/>
                </a:lnTo>
                <a:close/>
              </a:path>
              <a:path w="1570990" h="1536065">
                <a:moveTo>
                  <a:pt x="834975" y="331578"/>
                </a:moveTo>
                <a:lnTo>
                  <a:pt x="806591" y="331578"/>
                </a:lnTo>
                <a:lnTo>
                  <a:pt x="795979" y="337395"/>
                </a:lnTo>
                <a:lnTo>
                  <a:pt x="787997" y="349029"/>
                </a:lnTo>
                <a:lnTo>
                  <a:pt x="781197" y="360663"/>
                </a:lnTo>
                <a:lnTo>
                  <a:pt x="758645" y="401383"/>
                </a:lnTo>
                <a:lnTo>
                  <a:pt x="736024" y="447921"/>
                </a:lnTo>
                <a:lnTo>
                  <a:pt x="667844" y="570081"/>
                </a:lnTo>
                <a:lnTo>
                  <a:pt x="657246" y="593350"/>
                </a:lnTo>
                <a:lnTo>
                  <a:pt x="646296" y="610801"/>
                </a:lnTo>
                <a:lnTo>
                  <a:pt x="634899" y="634070"/>
                </a:lnTo>
                <a:lnTo>
                  <a:pt x="622959" y="651521"/>
                </a:lnTo>
                <a:lnTo>
                  <a:pt x="698113" y="651521"/>
                </a:lnTo>
                <a:lnTo>
                  <a:pt x="717250" y="616618"/>
                </a:lnTo>
                <a:lnTo>
                  <a:pt x="739766" y="575898"/>
                </a:lnTo>
                <a:lnTo>
                  <a:pt x="809824" y="442104"/>
                </a:lnTo>
                <a:lnTo>
                  <a:pt x="876534" y="442104"/>
                </a:lnTo>
                <a:lnTo>
                  <a:pt x="867843" y="413018"/>
                </a:lnTo>
                <a:lnTo>
                  <a:pt x="854011" y="366480"/>
                </a:lnTo>
                <a:lnTo>
                  <a:pt x="849632" y="354846"/>
                </a:lnTo>
                <a:lnTo>
                  <a:pt x="843855" y="343212"/>
                </a:lnTo>
                <a:lnTo>
                  <a:pt x="834975" y="331578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1756" y="11799594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994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12598" y="8571001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287102" y="9112170"/>
            <a:ext cx="1568450" cy="1576705"/>
          </a:xfrm>
          <a:custGeom>
            <a:avLst/>
            <a:gdLst/>
            <a:ahLst/>
            <a:cxnLst/>
            <a:rect l="l" t="t" r="r" b="b"/>
            <a:pathLst>
              <a:path w="1568450" h="1576704">
                <a:moveTo>
                  <a:pt x="503567" y="0"/>
                </a:moveTo>
                <a:lnTo>
                  <a:pt x="440681" y="30616"/>
                </a:lnTo>
                <a:lnTo>
                  <a:pt x="396872" y="56528"/>
                </a:lnTo>
                <a:lnTo>
                  <a:pt x="355267" y="83978"/>
                </a:lnTo>
                <a:lnTo>
                  <a:pt x="315881" y="112978"/>
                </a:lnTo>
                <a:lnTo>
                  <a:pt x="278733" y="143543"/>
                </a:lnTo>
                <a:lnTo>
                  <a:pt x="243838" y="175685"/>
                </a:lnTo>
                <a:lnTo>
                  <a:pt x="211214" y="209416"/>
                </a:lnTo>
                <a:lnTo>
                  <a:pt x="180878" y="244750"/>
                </a:lnTo>
                <a:lnTo>
                  <a:pt x="152847" y="281700"/>
                </a:lnTo>
                <a:lnTo>
                  <a:pt x="127138" y="320277"/>
                </a:lnTo>
                <a:lnTo>
                  <a:pt x="103768" y="360497"/>
                </a:lnTo>
                <a:lnTo>
                  <a:pt x="82754" y="402371"/>
                </a:lnTo>
                <a:lnTo>
                  <a:pt x="64113" y="445912"/>
                </a:lnTo>
                <a:lnTo>
                  <a:pt x="47863" y="491133"/>
                </a:lnTo>
                <a:lnTo>
                  <a:pt x="34019" y="538047"/>
                </a:lnTo>
                <a:lnTo>
                  <a:pt x="22600" y="586667"/>
                </a:lnTo>
                <a:lnTo>
                  <a:pt x="13622" y="637006"/>
                </a:lnTo>
                <a:lnTo>
                  <a:pt x="7102" y="689077"/>
                </a:lnTo>
                <a:lnTo>
                  <a:pt x="6703" y="695991"/>
                </a:lnTo>
                <a:lnTo>
                  <a:pt x="6125" y="702897"/>
                </a:lnTo>
                <a:lnTo>
                  <a:pt x="4260" y="709469"/>
                </a:lnTo>
                <a:lnTo>
                  <a:pt x="0" y="715382"/>
                </a:lnTo>
                <a:lnTo>
                  <a:pt x="0" y="787811"/>
                </a:lnTo>
                <a:lnTo>
                  <a:pt x="7667" y="830914"/>
                </a:lnTo>
                <a:lnTo>
                  <a:pt x="13772" y="874291"/>
                </a:lnTo>
                <a:lnTo>
                  <a:pt x="20747" y="917528"/>
                </a:lnTo>
                <a:lnTo>
                  <a:pt x="31022" y="960209"/>
                </a:lnTo>
                <a:lnTo>
                  <a:pt x="47832" y="1011505"/>
                </a:lnTo>
                <a:lnTo>
                  <a:pt x="66661" y="1060575"/>
                </a:lnTo>
                <a:lnTo>
                  <a:pt x="87505" y="1107426"/>
                </a:lnTo>
                <a:lnTo>
                  <a:pt x="110358" y="1152065"/>
                </a:lnTo>
                <a:lnTo>
                  <a:pt x="135214" y="1194499"/>
                </a:lnTo>
                <a:lnTo>
                  <a:pt x="162070" y="1234735"/>
                </a:lnTo>
                <a:lnTo>
                  <a:pt x="190918" y="1272781"/>
                </a:lnTo>
                <a:lnTo>
                  <a:pt x="221755" y="1308642"/>
                </a:lnTo>
                <a:lnTo>
                  <a:pt x="254574" y="1342327"/>
                </a:lnTo>
                <a:lnTo>
                  <a:pt x="289371" y="1373842"/>
                </a:lnTo>
                <a:lnTo>
                  <a:pt x="326140" y="1403194"/>
                </a:lnTo>
                <a:lnTo>
                  <a:pt x="364876" y="1430390"/>
                </a:lnTo>
                <a:lnTo>
                  <a:pt x="405574" y="1455438"/>
                </a:lnTo>
                <a:lnTo>
                  <a:pt x="448229" y="1478344"/>
                </a:lnTo>
                <a:lnTo>
                  <a:pt x="492834" y="1499115"/>
                </a:lnTo>
                <a:lnTo>
                  <a:pt x="539386" y="1517758"/>
                </a:lnTo>
                <a:lnTo>
                  <a:pt x="587879" y="1534281"/>
                </a:lnTo>
                <a:lnTo>
                  <a:pt x="638307" y="1548690"/>
                </a:lnTo>
                <a:lnTo>
                  <a:pt x="690665" y="1560993"/>
                </a:lnTo>
                <a:lnTo>
                  <a:pt x="744133" y="1566372"/>
                </a:lnTo>
                <a:lnTo>
                  <a:pt x="770740" y="1569312"/>
                </a:lnTo>
                <a:lnTo>
                  <a:pt x="796723" y="1576490"/>
                </a:lnTo>
                <a:lnTo>
                  <a:pt x="869153" y="1576490"/>
                </a:lnTo>
                <a:lnTo>
                  <a:pt x="973529" y="1559986"/>
                </a:lnTo>
                <a:lnTo>
                  <a:pt x="1025456" y="1550287"/>
                </a:lnTo>
                <a:lnTo>
                  <a:pt x="1076697" y="1536794"/>
                </a:lnTo>
                <a:lnTo>
                  <a:pt x="1124841" y="1520111"/>
                </a:lnTo>
                <a:lnTo>
                  <a:pt x="1171150" y="1501178"/>
                </a:lnTo>
                <a:lnTo>
                  <a:pt x="1215632" y="1480000"/>
                </a:lnTo>
                <a:lnTo>
                  <a:pt x="1258295" y="1456581"/>
                </a:lnTo>
                <a:lnTo>
                  <a:pt x="1299146" y="1430922"/>
                </a:lnTo>
                <a:lnTo>
                  <a:pt x="1338192" y="1403029"/>
                </a:lnTo>
                <a:lnTo>
                  <a:pt x="1375441" y="1372905"/>
                </a:lnTo>
                <a:lnTo>
                  <a:pt x="1410899" y="1340554"/>
                </a:lnTo>
                <a:lnTo>
                  <a:pt x="1444574" y="1305978"/>
                </a:lnTo>
                <a:lnTo>
                  <a:pt x="1476474" y="1269182"/>
                </a:lnTo>
                <a:lnTo>
                  <a:pt x="1506605" y="1230169"/>
                </a:lnTo>
                <a:lnTo>
                  <a:pt x="1534976" y="1188944"/>
                </a:lnTo>
                <a:lnTo>
                  <a:pt x="1561592" y="1145508"/>
                </a:lnTo>
                <a:lnTo>
                  <a:pt x="1568264" y="1128314"/>
                </a:lnTo>
                <a:lnTo>
                  <a:pt x="1565608" y="1117257"/>
                </a:lnTo>
                <a:lnTo>
                  <a:pt x="1556292" y="1109704"/>
                </a:lnTo>
                <a:lnTo>
                  <a:pt x="863260" y="766701"/>
                </a:lnTo>
                <a:lnTo>
                  <a:pt x="849182" y="758439"/>
                </a:lnTo>
                <a:lnTo>
                  <a:pt x="821219" y="722188"/>
                </a:lnTo>
                <a:lnTo>
                  <a:pt x="570990" y="118436"/>
                </a:lnTo>
                <a:lnTo>
                  <a:pt x="532712" y="25461"/>
                </a:lnTo>
                <a:lnTo>
                  <a:pt x="524788" y="9725"/>
                </a:lnTo>
                <a:lnTo>
                  <a:pt x="515672" y="1201"/>
                </a:lnTo>
                <a:lnTo>
                  <a:pt x="503567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272243" y="9062458"/>
            <a:ext cx="826135" cy="1098550"/>
          </a:xfrm>
          <a:custGeom>
            <a:avLst/>
            <a:gdLst/>
            <a:ahLst/>
            <a:cxnLst/>
            <a:rect l="l" t="t" r="r" b="b"/>
            <a:pathLst>
              <a:path w="826134" h="1098550">
                <a:moveTo>
                  <a:pt x="357256" y="0"/>
                </a:moveTo>
                <a:lnTo>
                  <a:pt x="348272" y="70"/>
                </a:lnTo>
                <a:lnTo>
                  <a:pt x="341125" y="5600"/>
                </a:lnTo>
                <a:lnTo>
                  <a:pt x="334517" y="16900"/>
                </a:lnTo>
                <a:lnTo>
                  <a:pt x="203638" y="292303"/>
                </a:lnTo>
                <a:lnTo>
                  <a:pt x="6127" y="704832"/>
                </a:lnTo>
                <a:lnTo>
                  <a:pt x="84" y="720715"/>
                </a:lnTo>
                <a:lnTo>
                  <a:pt x="0" y="733264"/>
                </a:lnTo>
                <a:lnTo>
                  <a:pt x="7010" y="743737"/>
                </a:lnTo>
                <a:lnTo>
                  <a:pt x="22252" y="753393"/>
                </a:lnTo>
                <a:lnTo>
                  <a:pt x="708898" y="1093761"/>
                </a:lnTo>
                <a:lnTo>
                  <a:pt x="721542" y="1098478"/>
                </a:lnTo>
                <a:lnTo>
                  <a:pt x="730904" y="1097928"/>
                </a:lnTo>
                <a:lnTo>
                  <a:pt x="758934" y="1047776"/>
                </a:lnTo>
                <a:lnTo>
                  <a:pt x="783513" y="980030"/>
                </a:lnTo>
                <a:lnTo>
                  <a:pt x="804299" y="902761"/>
                </a:lnTo>
                <a:lnTo>
                  <a:pt x="811244" y="859507"/>
                </a:lnTo>
                <a:lnTo>
                  <a:pt x="817514" y="816162"/>
                </a:lnTo>
                <a:lnTo>
                  <a:pt x="825596" y="773142"/>
                </a:lnTo>
                <a:lnTo>
                  <a:pt x="825596" y="700713"/>
                </a:lnTo>
                <a:lnTo>
                  <a:pt x="818191" y="676816"/>
                </a:lnTo>
                <a:lnTo>
                  <a:pt x="815210" y="652230"/>
                </a:lnTo>
                <a:lnTo>
                  <a:pt x="810809" y="602682"/>
                </a:lnTo>
                <a:lnTo>
                  <a:pt x="800110" y="552787"/>
                </a:lnTo>
                <a:lnTo>
                  <a:pt x="787129" y="504599"/>
                </a:lnTo>
                <a:lnTo>
                  <a:pt x="771872" y="458111"/>
                </a:lnTo>
                <a:lnTo>
                  <a:pt x="754347" y="413317"/>
                </a:lnTo>
                <a:lnTo>
                  <a:pt x="734558" y="370207"/>
                </a:lnTo>
                <a:lnTo>
                  <a:pt x="712513" y="328776"/>
                </a:lnTo>
                <a:lnTo>
                  <a:pt x="688218" y="289014"/>
                </a:lnTo>
                <a:lnTo>
                  <a:pt x="661679" y="250916"/>
                </a:lnTo>
                <a:lnTo>
                  <a:pt x="632904" y="214472"/>
                </a:lnTo>
                <a:lnTo>
                  <a:pt x="601898" y="179676"/>
                </a:lnTo>
                <a:lnTo>
                  <a:pt x="568667" y="146521"/>
                </a:lnTo>
                <a:lnTo>
                  <a:pt x="533218" y="114997"/>
                </a:lnTo>
                <a:lnTo>
                  <a:pt x="495558" y="85099"/>
                </a:lnTo>
                <a:lnTo>
                  <a:pt x="455693" y="56819"/>
                </a:lnTo>
                <a:lnTo>
                  <a:pt x="413630" y="30148"/>
                </a:lnTo>
                <a:lnTo>
                  <a:pt x="369374" y="5080"/>
                </a:lnTo>
                <a:lnTo>
                  <a:pt x="357256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877188" y="8877922"/>
            <a:ext cx="654050" cy="824865"/>
          </a:xfrm>
          <a:custGeom>
            <a:avLst/>
            <a:gdLst/>
            <a:ahLst/>
            <a:cxnLst/>
            <a:rect l="l" t="t" r="r" b="b"/>
            <a:pathLst>
              <a:path w="654050" h="824865">
                <a:moveTo>
                  <a:pt x="343449" y="0"/>
                </a:moveTo>
                <a:lnTo>
                  <a:pt x="271020" y="0"/>
                </a:lnTo>
                <a:lnTo>
                  <a:pt x="264037" y="4528"/>
                </a:lnTo>
                <a:lnTo>
                  <a:pt x="256424" y="6494"/>
                </a:lnTo>
                <a:lnTo>
                  <a:pt x="248495" y="7014"/>
                </a:lnTo>
                <a:lnTo>
                  <a:pt x="240567" y="7207"/>
                </a:lnTo>
                <a:lnTo>
                  <a:pt x="185548" y="12735"/>
                </a:lnTo>
                <a:lnTo>
                  <a:pt x="131504" y="22832"/>
                </a:lnTo>
                <a:lnTo>
                  <a:pt x="78153" y="36309"/>
                </a:lnTo>
                <a:lnTo>
                  <a:pt x="25216" y="51982"/>
                </a:lnTo>
                <a:lnTo>
                  <a:pt x="0" y="77379"/>
                </a:lnTo>
                <a:lnTo>
                  <a:pt x="4966" y="94075"/>
                </a:lnTo>
                <a:lnTo>
                  <a:pt x="24012" y="139369"/>
                </a:lnTo>
                <a:lnTo>
                  <a:pt x="42986" y="184693"/>
                </a:lnTo>
                <a:lnTo>
                  <a:pt x="80760" y="275416"/>
                </a:lnTo>
                <a:lnTo>
                  <a:pt x="230928" y="638694"/>
                </a:lnTo>
                <a:lnTo>
                  <a:pt x="249574" y="683409"/>
                </a:lnTo>
                <a:lnTo>
                  <a:pt x="309064" y="824483"/>
                </a:lnTo>
                <a:lnTo>
                  <a:pt x="561503" y="295639"/>
                </a:lnTo>
                <a:lnTo>
                  <a:pt x="625308" y="162975"/>
                </a:lnTo>
                <a:lnTo>
                  <a:pt x="646668" y="118798"/>
                </a:lnTo>
                <a:lnTo>
                  <a:pt x="653675" y="99919"/>
                </a:lnTo>
                <a:lnTo>
                  <a:pt x="653466" y="85198"/>
                </a:lnTo>
                <a:lnTo>
                  <a:pt x="516213" y="30563"/>
                </a:lnTo>
                <a:lnTo>
                  <a:pt x="473549" y="19917"/>
                </a:lnTo>
                <a:lnTo>
                  <a:pt x="430186" y="13244"/>
                </a:lnTo>
                <a:lnTo>
                  <a:pt x="386646" y="7589"/>
                </a:lnTo>
                <a:lnTo>
                  <a:pt x="343449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12598" y="8571001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994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31756" y="366480"/>
            <a:ext cx="8235315" cy="2825320"/>
          </a:xfrm>
          <a:custGeom>
            <a:avLst/>
            <a:gdLst/>
            <a:ahLst/>
            <a:cxnLst/>
            <a:rect l="l" t="t" r="r" b="b"/>
            <a:pathLst>
              <a:path w="8235315" h="2199005">
                <a:moveTo>
                  <a:pt x="0" y="2198885"/>
                </a:moveTo>
                <a:lnTo>
                  <a:pt x="8234938" y="2198885"/>
                </a:lnTo>
                <a:lnTo>
                  <a:pt x="8234938" y="0"/>
                </a:lnTo>
                <a:lnTo>
                  <a:pt x="0" y="0"/>
                </a:lnTo>
                <a:lnTo>
                  <a:pt x="0" y="2198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007" y="393914"/>
            <a:ext cx="4942205" cy="336486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30007" y="4160837"/>
            <a:ext cx="4942205" cy="33782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  <a:endParaRPr kumimoji="0" sz="2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31756" y="6884554"/>
            <a:ext cx="8235315" cy="1377315"/>
          </a:xfrm>
          <a:prstGeom prst="rect">
            <a:avLst/>
          </a:prstGeom>
          <a:solidFill>
            <a:srgbClr val="F3C317"/>
          </a:solidFill>
        </p:spPr>
        <p:txBody>
          <a:bodyPr vert="horz" wrap="square" lIns="0" tIns="1524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</a:p>
        </p:txBody>
      </p:sp>
      <p:sp>
        <p:nvSpPr>
          <p:cNvPr id="17" name="object 17"/>
          <p:cNvSpPr/>
          <p:nvPr/>
        </p:nvSpPr>
        <p:spPr>
          <a:xfrm>
            <a:off x="5931756" y="8571001"/>
            <a:ext cx="3959860" cy="2902585"/>
          </a:xfrm>
          <a:custGeom>
            <a:avLst/>
            <a:gdLst/>
            <a:ahLst/>
            <a:cxnLst/>
            <a:rect l="l" t="t" r="r" b="b"/>
            <a:pathLst>
              <a:path w="3959859" h="2902584">
                <a:moveTo>
                  <a:pt x="0" y="2902163"/>
                </a:moveTo>
                <a:lnTo>
                  <a:pt x="3959745" y="2902163"/>
                </a:lnTo>
                <a:lnTo>
                  <a:pt x="3959745" y="0"/>
                </a:lnTo>
                <a:lnTo>
                  <a:pt x="0" y="0"/>
                </a:lnTo>
                <a:lnTo>
                  <a:pt x="0" y="290216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84115" y="8878611"/>
            <a:ext cx="1868170" cy="892175"/>
          </a:xfrm>
          <a:custGeom>
            <a:avLst/>
            <a:gdLst/>
            <a:ahLst/>
            <a:cxnLst/>
            <a:rect l="l" t="t" r="r" b="b"/>
            <a:pathLst>
              <a:path w="1868170" h="892175">
                <a:moveTo>
                  <a:pt x="79161" y="581925"/>
                </a:moveTo>
                <a:lnTo>
                  <a:pt x="47999" y="582149"/>
                </a:lnTo>
                <a:lnTo>
                  <a:pt x="27492" y="607026"/>
                </a:lnTo>
                <a:lnTo>
                  <a:pt x="5202" y="662134"/>
                </a:lnTo>
                <a:lnTo>
                  <a:pt x="0" y="681432"/>
                </a:lnTo>
                <a:lnTo>
                  <a:pt x="1855" y="695290"/>
                </a:lnTo>
                <a:lnTo>
                  <a:pt x="11244" y="705508"/>
                </a:lnTo>
                <a:lnTo>
                  <a:pt x="28639" y="713883"/>
                </a:lnTo>
                <a:lnTo>
                  <a:pt x="481784" y="887293"/>
                </a:lnTo>
                <a:lnTo>
                  <a:pt x="498497" y="891969"/>
                </a:lnTo>
                <a:lnTo>
                  <a:pt x="512547" y="891380"/>
                </a:lnTo>
                <a:lnTo>
                  <a:pt x="525286" y="885330"/>
                </a:lnTo>
                <a:lnTo>
                  <a:pt x="538065" y="873623"/>
                </a:lnTo>
                <a:lnTo>
                  <a:pt x="676148" y="722716"/>
                </a:lnTo>
                <a:lnTo>
                  <a:pt x="456993" y="722716"/>
                </a:lnTo>
                <a:lnTo>
                  <a:pt x="438615" y="717531"/>
                </a:lnTo>
                <a:lnTo>
                  <a:pt x="337197" y="677825"/>
                </a:lnTo>
                <a:lnTo>
                  <a:pt x="133418" y="600775"/>
                </a:lnTo>
                <a:lnTo>
                  <a:pt x="79161" y="581925"/>
                </a:lnTo>
                <a:close/>
              </a:path>
              <a:path w="1868170" h="892175">
                <a:moveTo>
                  <a:pt x="923450" y="270598"/>
                </a:moveTo>
                <a:lnTo>
                  <a:pt x="906037" y="272234"/>
                </a:lnTo>
                <a:lnTo>
                  <a:pt x="890462" y="280324"/>
                </a:lnTo>
                <a:lnTo>
                  <a:pt x="875024" y="294745"/>
                </a:lnTo>
                <a:lnTo>
                  <a:pt x="841110" y="331986"/>
                </a:lnTo>
                <a:lnTo>
                  <a:pt x="499980" y="702598"/>
                </a:lnTo>
                <a:lnTo>
                  <a:pt x="486212" y="715230"/>
                </a:lnTo>
                <a:lnTo>
                  <a:pt x="472371" y="721942"/>
                </a:lnTo>
                <a:lnTo>
                  <a:pt x="456993" y="722716"/>
                </a:lnTo>
                <a:lnTo>
                  <a:pt x="676148" y="722716"/>
                </a:lnTo>
                <a:lnTo>
                  <a:pt x="850007" y="533185"/>
                </a:lnTo>
                <a:lnTo>
                  <a:pt x="918868" y="457120"/>
                </a:lnTo>
                <a:lnTo>
                  <a:pt x="935127" y="442522"/>
                </a:lnTo>
                <a:lnTo>
                  <a:pt x="951276" y="435432"/>
                </a:lnTo>
                <a:lnTo>
                  <a:pt x="968740" y="434915"/>
                </a:lnTo>
                <a:lnTo>
                  <a:pt x="1514493" y="434915"/>
                </a:lnTo>
                <a:lnTo>
                  <a:pt x="1549404" y="399932"/>
                </a:lnTo>
                <a:lnTo>
                  <a:pt x="1316758" y="399932"/>
                </a:lnTo>
                <a:lnTo>
                  <a:pt x="1292324" y="393847"/>
                </a:lnTo>
                <a:lnTo>
                  <a:pt x="1193076" y="359601"/>
                </a:lnTo>
                <a:lnTo>
                  <a:pt x="993967" y="292833"/>
                </a:lnTo>
                <a:lnTo>
                  <a:pt x="944405" y="275537"/>
                </a:lnTo>
                <a:lnTo>
                  <a:pt x="923450" y="270598"/>
                </a:lnTo>
                <a:close/>
              </a:path>
              <a:path w="1868170" h="892175">
                <a:moveTo>
                  <a:pt x="1514493" y="434915"/>
                </a:moveTo>
                <a:lnTo>
                  <a:pt x="968740" y="434915"/>
                </a:lnTo>
                <a:lnTo>
                  <a:pt x="988941" y="440035"/>
                </a:lnTo>
                <a:lnTo>
                  <a:pt x="1346726" y="560328"/>
                </a:lnTo>
                <a:lnTo>
                  <a:pt x="1362090" y="564390"/>
                </a:lnTo>
                <a:lnTo>
                  <a:pt x="1375404" y="564487"/>
                </a:lnTo>
                <a:lnTo>
                  <a:pt x="1387782" y="559850"/>
                </a:lnTo>
                <a:lnTo>
                  <a:pt x="1400342" y="549712"/>
                </a:lnTo>
                <a:lnTo>
                  <a:pt x="1514493" y="434915"/>
                </a:lnTo>
                <a:close/>
              </a:path>
              <a:path w="1868170" h="892175">
                <a:moveTo>
                  <a:pt x="1762386" y="0"/>
                </a:moveTo>
                <a:lnTo>
                  <a:pt x="1746182" y="4582"/>
                </a:lnTo>
                <a:lnTo>
                  <a:pt x="1727209" y="20472"/>
                </a:lnTo>
                <a:lnTo>
                  <a:pt x="1692494" y="56137"/>
                </a:lnTo>
                <a:lnTo>
                  <a:pt x="1657589" y="91618"/>
                </a:lnTo>
                <a:lnTo>
                  <a:pt x="1446710" y="303097"/>
                </a:lnTo>
                <a:lnTo>
                  <a:pt x="1376952" y="374109"/>
                </a:lnTo>
                <a:lnTo>
                  <a:pt x="1357488" y="390513"/>
                </a:lnTo>
                <a:lnTo>
                  <a:pt x="1337951" y="398971"/>
                </a:lnTo>
                <a:lnTo>
                  <a:pt x="1316758" y="399932"/>
                </a:lnTo>
                <a:lnTo>
                  <a:pt x="1549404" y="399932"/>
                </a:lnTo>
                <a:lnTo>
                  <a:pt x="1835547" y="114041"/>
                </a:lnTo>
                <a:lnTo>
                  <a:pt x="1841021" y="108368"/>
                </a:lnTo>
                <a:lnTo>
                  <a:pt x="1847453" y="101373"/>
                </a:lnTo>
                <a:lnTo>
                  <a:pt x="1867879" y="78975"/>
                </a:lnTo>
                <a:lnTo>
                  <a:pt x="1848916" y="65126"/>
                </a:lnTo>
                <a:lnTo>
                  <a:pt x="1829870" y="51582"/>
                </a:lnTo>
                <a:lnTo>
                  <a:pt x="1811652" y="37432"/>
                </a:lnTo>
                <a:lnTo>
                  <a:pt x="1795176" y="21764"/>
                </a:lnTo>
                <a:lnTo>
                  <a:pt x="1777993" y="5976"/>
                </a:lnTo>
                <a:lnTo>
                  <a:pt x="1762386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05907" y="9875350"/>
            <a:ext cx="144780" cy="866140"/>
          </a:xfrm>
          <a:custGeom>
            <a:avLst/>
            <a:gdLst/>
            <a:ahLst/>
            <a:cxnLst/>
            <a:rect l="l" t="t" r="r" b="b"/>
            <a:pathLst>
              <a:path w="144779" h="866140">
                <a:moveTo>
                  <a:pt x="46700" y="0"/>
                </a:moveTo>
                <a:lnTo>
                  <a:pt x="22110" y="2389"/>
                </a:lnTo>
                <a:lnTo>
                  <a:pt x="7837" y="11184"/>
                </a:lnTo>
                <a:lnTo>
                  <a:pt x="1321" y="26888"/>
                </a:lnTo>
                <a:lnTo>
                  <a:pt x="0" y="50004"/>
                </a:lnTo>
                <a:lnTo>
                  <a:pt x="667" y="104156"/>
                </a:lnTo>
                <a:lnTo>
                  <a:pt x="1019" y="158311"/>
                </a:lnTo>
                <a:lnTo>
                  <a:pt x="1135" y="212470"/>
                </a:lnTo>
                <a:lnTo>
                  <a:pt x="1090" y="266632"/>
                </a:lnTo>
                <a:lnTo>
                  <a:pt x="829" y="374957"/>
                </a:lnTo>
                <a:lnTo>
                  <a:pt x="767" y="429120"/>
                </a:lnTo>
                <a:lnTo>
                  <a:pt x="767" y="772379"/>
                </a:lnTo>
                <a:lnTo>
                  <a:pt x="2246" y="825921"/>
                </a:lnTo>
                <a:lnTo>
                  <a:pt x="12537" y="853042"/>
                </a:lnTo>
                <a:lnTo>
                  <a:pt x="40426" y="863218"/>
                </a:lnTo>
                <a:lnTo>
                  <a:pt x="94697" y="865924"/>
                </a:lnTo>
                <a:lnTo>
                  <a:pt x="120518" y="863682"/>
                </a:lnTo>
                <a:lnTo>
                  <a:pt x="135714" y="854619"/>
                </a:lnTo>
                <a:lnTo>
                  <a:pt x="142865" y="838123"/>
                </a:lnTo>
                <a:lnTo>
                  <a:pt x="144550" y="813581"/>
                </a:lnTo>
                <a:lnTo>
                  <a:pt x="144251" y="762350"/>
                </a:lnTo>
                <a:lnTo>
                  <a:pt x="144016" y="711118"/>
                </a:lnTo>
                <a:lnTo>
                  <a:pt x="143839" y="659886"/>
                </a:lnTo>
                <a:lnTo>
                  <a:pt x="143713" y="608654"/>
                </a:lnTo>
                <a:lnTo>
                  <a:pt x="143631" y="557421"/>
                </a:lnTo>
                <a:lnTo>
                  <a:pt x="143610" y="352490"/>
                </a:lnTo>
                <a:lnTo>
                  <a:pt x="143676" y="266632"/>
                </a:lnTo>
                <a:lnTo>
                  <a:pt x="143765" y="96326"/>
                </a:lnTo>
                <a:lnTo>
                  <a:pt x="142242" y="40807"/>
                </a:lnTo>
                <a:lnTo>
                  <a:pt x="131614" y="12703"/>
                </a:lnTo>
                <a:lnTo>
                  <a:pt x="102796" y="2329"/>
                </a:lnTo>
                <a:lnTo>
                  <a:pt x="4670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840253" y="9875433"/>
            <a:ext cx="140970" cy="866140"/>
          </a:xfrm>
          <a:custGeom>
            <a:avLst/>
            <a:gdLst/>
            <a:ahLst/>
            <a:cxnLst/>
            <a:rect l="l" t="t" r="r" b="b"/>
            <a:pathLst>
              <a:path w="140970" h="866140">
                <a:moveTo>
                  <a:pt x="57450" y="0"/>
                </a:moveTo>
                <a:lnTo>
                  <a:pt x="29851" y="1419"/>
                </a:lnTo>
                <a:lnTo>
                  <a:pt x="12043" y="9713"/>
                </a:lnTo>
                <a:lnTo>
                  <a:pt x="2577" y="27090"/>
                </a:lnTo>
                <a:lnTo>
                  <a:pt x="0" y="55757"/>
                </a:lnTo>
                <a:lnTo>
                  <a:pt x="501" y="106979"/>
                </a:lnTo>
                <a:lnTo>
                  <a:pt x="890" y="158202"/>
                </a:lnTo>
                <a:lnTo>
                  <a:pt x="1181" y="209426"/>
                </a:lnTo>
                <a:lnTo>
                  <a:pt x="1383" y="260651"/>
                </a:lnTo>
                <a:lnTo>
                  <a:pt x="1510" y="311877"/>
                </a:lnTo>
                <a:lnTo>
                  <a:pt x="1526" y="481846"/>
                </a:lnTo>
                <a:lnTo>
                  <a:pt x="1478" y="529874"/>
                </a:lnTo>
                <a:lnTo>
                  <a:pt x="1274" y="670470"/>
                </a:lnTo>
                <a:lnTo>
                  <a:pt x="1204" y="772925"/>
                </a:lnTo>
                <a:lnTo>
                  <a:pt x="2624" y="826181"/>
                </a:lnTo>
                <a:lnTo>
                  <a:pt x="12529" y="853234"/>
                </a:lnTo>
                <a:lnTo>
                  <a:pt x="39387" y="863307"/>
                </a:lnTo>
                <a:lnTo>
                  <a:pt x="91666" y="865622"/>
                </a:lnTo>
                <a:lnTo>
                  <a:pt x="115238" y="864083"/>
                </a:lnTo>
                <a:lnTo>
                  <a:pt x="130595" y="856932"/>
                </a:lnTo>
                <a:lnTo>
                  <a:pt x="138797" y="842220"/>
                </a:lnTo>
                <a:lnTo>
                  <a:pt x="140903" y="818003"/>
                </a:lnTo>
                <a:lnTo>
                  <a:pt x="140127" y="769994"/>
                </a:lnTo>
                <a:lnTo>
                  <a:pt x="139673" y="721978"/>
                </a:lnTo>
                <a:lnTo>
                  <a:pt x="139475" y="673956"/>
                </a:lnTo>
                <a:lnTo>
                  <a:pt x="139464" y="625931"/>
                </a:lnTo>
                <a:lnTo>
                  <a:pt x="139573" y="577903"/>
                </a:lnTo>
                <a:lnTo>
                  <a:pt x="139883" y="481846"/>
                </a:lnTo>
                <a:lnTo>
                  <a:pt x="139949" y="433820"/>
                </a:lnTo>
                <a:lnTo>
                  <a:pt x="139949" y="85477"/>
                </a:lnTo>
                <a:lnTo>
                  <a:pt x="138646" y="36804"/>
                </a:lnTo>
                <a:lnTo>
                  <a:pt x="129599" y="12148"/>
                </a:lnTo>
                <a:lnTo>
                  <a:pt x="105103" y="2787"/>
                </a:lnTo>
                <a:lnTo>
                  <a:pt x="5745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550324" y="10020081"/>
            <a:ext cx="142240" cy="721360"/>
          </a:xfrm>
          <a:custGeom>
            <a:avLst/>
            <a:gdLst/>
            <a:ahLst/>
            <a:cxnLst/>
            <a:rect l="l" t="t" r="r" b="b"/>
            <a:pathLst>
              <a:path w="142240" h="721359">
                <a:moveTo>
                  <a:pt x="43820" y="0"/>
                </a:moveTo>
                <a:lnTo>
                  <a:pt x="22945" y="1903"/>
                </a:lnTo>
                <a:lnTo>
                  <a:pt x="9279" y="8661"/>
                </a:lnTo>
                <a:lnTo>
                  <a:pt x="1928" y="21839"/>
                </a:lnTo>
                <a:lnTo>
                  <a:pt x="0" y="43006"/>
                </a:lnTo>
                <a:lnTo>
                  <a:pt x="751" y="96002"/>
                </a:lnTo>
                <a:lnTo>
                  <a:pt x="1081" y="149007"/>
                </a:lnTo>
                <a:lnTo>
                  <a:pt x="1118" y="202017"/>
                </a:lnTo>
                <a:lnTo>
                  <a:pt x="987" y="255031"/>
                </a:lnTo>
                <a:lnTo>
                  <a:pt x="814" y="308046"/>
                </a:lnTo>
                <a:lnTo>
                  <a:pt x="727" y="361059"/>
                </a:lnTo>
                <a:lnTo>
                  <a:pt x="721" y="627822"/>
                </a:lnTo>
                <a:lnTo>
                  <a:pt x="2219" y="681567"/>
                </a:lnTo>
                <a:lnTo>
                  <a:pt x="41096" y="718916"/>
                </a:lnTo>
                <a:lnTo>
                  <a:pt x="96401" y="720967"/>
                </a:lnTo>
                <a:lnTo>
                  <a:pt x="118711" y="719186"/>
                </a:lnTo>
                <a:lnTo>
                  <a:pt x="132818" y="712015"/>
                </a:lnTo>
                <a:lnTo>
                  <a:pt x="140144" y="697967"/>
                </a:lnTo>
                <a:lnTo>
                  <a:pt x="142107" y="675552"/>
                </a:lnTo>
                <a:lnTo>
                  <a:pt x="141693" y="622856"/>
                </a:lnTo>
                <a:lnTo>
                  <a:pt x="141396" y="570159"/>
                </a:lnTo>
                <a:lnTo>
                  <a:pt x="141198" y="517461"/>
                </a:lnTo>
                <a:lnTo>
                  <a:pt x="141085" y="464762"/>
                </a:lnTo>
                <a:lnTo>
                  <a:pt x="141089" y="306663"/>
                </a:lnTo>
                <a:lnTo>
                  <a:pt x="141213" y="202017"/>
                </a:lnTo>
                <a:lnTo>
                  <a:pt x="141287" y="95860"/>
                </a:lnTo>
                <a:lnTo>
                  <a:pt x="139764" y="39840"/>
                </a:lnTo>
                <a:lnTo>
                  <a:pt x="129103" y="11448"/>
                </a:lnTo>
                <a:lnTo>
                  <a:pt x="100168" y="1297"/>
                </a:lnTo>
                <a:lnTo>
                  <a:pt x="43820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29751" y="10019993"/>
            <a:ext cx="140970" cy="721360"/>
          </a:xfrm>
          <a:custGeom>
            <a:avLst/>
            <a:gdLst/>
            <a:ahLst/>
            <a:cxnLst/>
            <a:rect l="l" t="t" r="r" b="b"/>
            <a:pathLst>
              <a:path w="140970" h="721359">
                <a:moveTo>
                  <a:pt x="42331" y="0"/>
                </a:moveTo>
                <a:lnTo>
                  <a:pt x="21096" y="2289"/>
                </a:lnTo>
                <a:lnTo>
                  <a:pt x="8031" y="9793"/>
                </a:lnTo>
                <a:lnTo>
                  <a:pt x="1533" y="23390"/>
                </a:lnTo>
                <a:lnTo>
                  <a:pt x="0" y="43954"/>
                </a:lnTo>
                <a:lnTo>
                  <a:pt x="656" y="96070"/>
                </a:lnTo>
                <a:lnTo>
                  <a:pt x="945" y="147735"/>
                </a:lnTo>
                <a:lnTo>
                  <a:pt x="981" y="200098"/>
                </a:lnTo>
                <a:lnTo>
                  <a:pt x="869" y="252152"/>
                </a:lnTo>
                <a:lnTo>
                  <a:pt x="721" y="304207"/>
                </a:lnTo>
                <a:lnTo>
                  <a:pt x="648" y="354396"/>
                </a:lnTo>
                <a:lnTo>
                  <a:pt x="639" y="637857"/>
                </a:lnTo>
                <a:lnTo>
                  <a:pt x="1974" y="685194"/>
                </a:lnTo>
                <a:lnTo>
                  <a:pt x="36141" y="718268"/>
                </a:lnTo>
                <a:lnTo>
                  <a:pt x="84651" y="721327"/>
                </a:lnTo>
                <a:lnTo>
                  <a:pt x="113041" y="719541"/>
                </a:lnTo>
                <a:lnTo>
                  <a:pt x="130350" y="710221"/>
                </a:lnTo>
                <a:lnTo>
                  <a:pt x="138882" y="692214"/>
                </a:lnTo>
                <a:lnTo>
                  <a:pt x="140938" y="664366"/>
                </a:lnTo>
                <a:lnTo>
                  <a:pt x="140382" y="612708"/>
                </a:lnTo>
                <a:lnTo>
                  <a:pt x="139988" y="561049"/>
                </a:lnTo>
                <a:lnTo>
                  <a:pt x="139733" y="509387"/>
                </a:lnTo>
                <a:lnTo>
                  <a:pt x="139594" y="457725"/>
                </a:lnTo>
                <a:lnTo>
                  <a:pt x="139571" y="354396"/>
                </a:lnTo>
                <a:lnTo>
                  <a:pt x="139642" y="302731"/>
                </a:lnTo>
                <a:lnTo>
                  <a:pt x="139833" y="199400"/>
                </a:lnTo>
                <a:lnTo>
                  <a:pt x="139907" y="148046"/>
                </a:lnTo>
                <a:lnTo>
                  <a:pt x="139935" y="95997"/>
                </a:lnTo>
                <a:lnTo>
                  <a:pt x="138411" y="39889"/>
                </a:lnTo>
                <a:lnTo>
                  <a:pt x="127734" y="11463"/>
                </a:lnTo>
                <a:lnTo>
                  <a:pt x="98757" y="1322"/>
                </a:lnTo>
                <a:lnTo>
                  <a:pt x="42331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71280" y="10164167"/>
            <a:ext cx="145415" cy="577215"/>
          </a:xfrm>
          <a:custGeom>
            <a:avLst/>
            <a:gdLst/>
            <a:ahLst/>
            <a:cxnLst/>
            <a:rect l="l" t="t" r="r" b="b"/>
            <a:pathLst>
              <a:path w="145415" h="577215">
                <a:moveTo>
                  <a:pt x="45734" y="0"/>
                </a:moveTo>
                <a:lnTo>
                  <a:pt x="23532" y="1812"/>
                </a:lnTo>
                <a:lnTo>
                  <a:pt x="9353" y="8914"/>
                </a:lnTo>
                <a:lnTo>
                  <a:pt x="1931" y="22888"/>
                </a:lnTo>
                <a:lnTo>
                  <a:pt x="0" y="45315"/>
                </a:lnTo>
                <a:lnTo>
                  <a:pt x="627" y="99130"/>
                </a:lnTo>
                <a:lnTo>
                  <a:pt x="1000" y="152828"/>
                </a:lnTo>
                <a:lnTo>
                  <a:pt x="1171" y="206589"/>
                </a:lnTo>
                <a:lnTo>
                  <a:pt x="1154" y="288577"/>
                </a:lnTo>
                <a:lnTo>
                  <a:pt x="1119" y="314116"/>
                </a:lnTo>
                <a:lnTo>
                  <a:pt x="891" y="421644"/>
                </a:lnTo>
                <a:lnTo>
                  <a:pt x="843" y="475407"/>
                </a:lnTo>
                <a:lnTo>
                  <a:pt x="2506" y="535370"/>
                </a:lnTo>
                <a:lnTo>
                  <a:pt x="14162" y="565696"/>
                </a:lnTo>
                <a:lnTo>
                  <a:pt x="45810" y="576209"/>
                </a:lnTo>
                <a:lnTo>
                  <a:pt x="107448" y="576730"/>
                </a:lnTo>
                <a:lnTo>
                  <a:pt x="125541" y="574841"/>
                </a:lnTo>
                <a:lnTo>
                  <a:pt x="137212" y="568910"/>
                </a:lnTo>
                <a:lnTo>
                  <a:pt x="143363" y="557572"/>
                </a:lnTo>
                <a:lnTo>
                  <a:pt x="144899" y="539460"/>
                </a:lnTo>
                <a:lnTo>
                  <a:pt x="144141" y="489297"/>
                </a:lnTo>
                <a:lnTo>
                  <a:pt x="143897" y="439123"/>
                </a:lnTo>
                <a:lnTo>
                  <a:pt x="143970" y="388943"/>
                </a:lnTo>
                <a:lnTo>
                  <a:pt x="144161" y="338759"/>
                </a:lnTo>
                <a:lnTo>
                  <a:pt x="144215" y="314116"/>
                </a:lnTo>
                <a:lnTo>
                  <a:pt x="144272" y="260352"/>
                </a:lnTo>
                <a:lnTo>
                  <a:pt x="144275" y="99070"/>
                </a:lnTo>
                <a:lnTo>
                  <a:pt x="142734" y="41765"/>
                </a:lnTo>
                <a:lnTo>
                  <a:pt x="131952" y="12629"/>
                </a:lnTo>
                <a:lnTo>
                  <a:pt x="102697" y="1960"/>
                </a:lnTo>
                <a:lnTo>
                  <a:pt x="45734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260408" y="10163933"/>
            <a:ext cx="144145" cy="577215"/>
          </a:xfrm>
          <a:custGeom>
            <a:avLst/>
            <a:gdLst/>
            <a:ahLst/>
            <a:cxnLst/>
            <a:rect l="l" t="t" r="r" b="b"/>
            <a:pathLst>
              <a:path w="144145" h="577215">
                <a:moveTo>
                  <a:pt x="46455" y="0"/>
                </a:moveTo>
                <a:lnTo>
                  <a:pt x="21708" y="2533"/>
                </a:lnTo>
                <a:lnTo>
                  <a:pt x="7571" y="11611"/>
                </a:lnTo>
                <a:lnTo>
                  <a:pt x="1263" y="27512"/>
                </a:lnTo>
                <a:lnTo>
                  <a:pt x="0" y="50516"/>
                </a:lnTo>
                <a:lnTo>
                  <a:pt x="537" y="103679"/>
                </a:lnTo>
                <a:lnTo>
                  <a:pt x="857" y="156844"/>
                </a:lnTo>
                <a:lnTo>
                  <a:pt x="1004" y="210011"/>
                </a:lnTo>
                <a:lnTo>
                  <a:pt x="991" y="291189"/>
                </a:lnTo>
                <a:lnTo>
                  <a:pt x="961" y="316349"/>
                </a:lnTo>
                <a:lnTo>
                  <a:pt x="768" y="422690"/>
                </a:lnTo>
                <a:lnTo>
                  <a:pt x="727" y="475861"/>
                </a:lnTo>
                <a:lnTo>
                  <a:pt x="2327" y="535049"/>
                </a:lnTo>
                <a:lnTo>
                  <a:pt x="13537" y="565064"/>
                </a:lnTo>
                <a:lnTo>
                  <a:pt x="43968" y="575767"/>
                </a:lnTo>
                <a:lnTo>
                  <a:pt x="103231" y="577015"/>
                </a:lnTo>
                <a:lnTo>
                  <a:pt x="122794" y="575272"/>
                </a:lnTo>
                <a:lnTo>
                  <a:pt x="135481" y="569102"/>
                </a:lnTo>
                <a:lnTo>
                  <a:pt x="142182" y="556925"/>
                </a:lnTo>
                <a:lnTo>
                  <a:pt x="143788" y="537162"/>
                </a:lnTo>
                <a:lnTo>
                  <a:pt x="142867" y="487987"/>
                </a:lnTo>
                <a:lnTo>
                  <a:pt x="142580" y="438797"/>
                </a:lnTo>
                <a:lnTo>
                  <a:pt x="142681" y="389596"/>
                </a:lnTo>
                <a:lnTo>
                  <a:pt x="142923" y="340391"/>
                </a:lnTo>
                <a:lnTo>
                  <a:pt x="143061" y="291189"/>
                </a:lnTo>
                <a:lnTo>
                  <a:pt x="143067" y="96448"/>
                </a:lnTo>
                <a:lnTo>
                  <a:pt x="141550" y="40813"/>
                </a:lnTo>
                <a:lnTo>
                  <a:pt x="130971" y="12666"/>
                </a:lnTo>
                <a:lnTo>
                  <a:pt x="102287" y="2298"/>
                </a:lnTo>
                <a:lnTo>
                  <a:pt x="46455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418172" y="10164094"/>
            <a:ext cx="142875" cy="577215"/>
          </a:xfrm>
          <a:custGeom>
            <a:avLst/>
            <a:gdLst/>
            <a:ahLst/>
            <a:cxnLst/>
            <a:rect l="l" t="t" r="r" b="b"/>
            <a:pathLst>
              <a:path w="142875" h="577215">
                <a:moveTo>
                  <a:pt x="38422" y="0"/>
                </a:moveTo>
                <a:lnTo>
                  <a:pt x="18056" y="2671"/>
                </a:lnTo>
                <a:lnTo>
                  <a:pt x="6312" y="10399"/>
                </a:lnTo>
                <a:lnTo>
                  <a:pt x="1017" y="23487"/>
                </a:lnTo>
                <a:lnTo>
                  <a:pt x="0" y="42238"/>
                </a:lnTo>
                <a:lnTo>
                  <a:pt x="628" y="91344"/>
                </a:lnTo>
                <a:lnTo>
                  <a:pt x="829" y="140459"/>
                </a:lnTo>
                <a:lnTo>
                  <a:pt x="768" y="189579"/>
                </a:lnTo>
                <a:lnTo>
                  <a:pt x="609" y="238700"/>
                </a:lnTo>
                <a:lnTo>
                  <a:pt x="517" y="287821"/>
                </a:lnTo>
                <a:lnTo>
                  <a:pt x="511" y="482248"/>
                </a:lnTo>
                <a:lnTo>
                  <a:pt x="1968" y="536565"/>
                </a:lnTo>
                <a:lnTo>
                  <a:pt x="39556" y="574402"/>
                </a:lnTo>
                <a:lnTo>
                  <a:pt x="92975" y="577213"/>
                </a:lnTo>
                <a:lnTo>
                  <a:pt x="119077" y="574908"/>
                </a:lnTo>
                <a:lnTo>
                  <a:pt x="134294" y="565611"/>
                </a:lnTo>
                <a:lnTo>
                  <a:pt x="141310" y="548942"/>
                </a:lnTo>
                <a:lnTo>
                  <a:pt x="142805" y="524521"/>
                </a:lnTo>
                <a:lnTo>
                  <a:pt x="142246" y="471443"/>
                </a:lnTo>
                <a:lnTo>
                  <a:pt x="141915" y="418362"/>
                </a:lnTo>
                <a:lnTo>
                  <a:pt x="141765" y="365280"/>
                </a:lnTo>
                <a:lnTo>
                  <a:pt x="141819" y="259111"/>
                </a:lnTo>
                <a:lnTo>
                  <a:pt x="142028" y="152941"/>
                </a:lnTo>
                <a:lnTo>
                  <a:pt x="142072" y="99857"/>
                </a:lnTo>
                <a:lnTo>
                  <a:pt x="140457" y="40856"/>
                </a:lnTo>
                <a:lnTo>
                  <a:pt x="129124" y="11103"/>
                </a:lnTo>
                <a:lnTo>
                  <a:pt x="98353" y="763"/>
                </a:lnTo>
                <a:lnTo>
                  <a:pt x="38422" y="0"/>
                </a:lnTo>
                <a:close/>
              </a:path>
            </a:pathLst>
          </a:custGeom>
          <a:solidFill>
            <a:srgbClr val="9FA1A4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31756" y="8571001"/>
            <a:ext cx="395986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994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00" b="1" i="0" u="none" strike="noStrike" kern="1200" cap="none" spc="5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charts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</a:t>
            </a:r>
            <a:r>
              <a:rPr kumimoji="0" sz="1900" b="1" i="0" u="none" strike="noStrike" kern="1200" cap="none" spc="-2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900" b="1" i="0" u="none" strike="noStrike" kern="1200" cap="none" spc="0" normalizeH="0" baseline="0" noProof="0" dirty="0">
                <a:ln>
                  <a:noFill/>
                </a:ln>
                <a:solidFill>
                  <a:srgbClr val="9FA1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visuals</a:t>
            </a:r>
            <a:endParaRPr kumimoji="0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512647" y="0"/>
            <a:ext cx="0" cy="15078075"/>
          </a:xfrm>
          <a:custGeom>
            <a:avLst/>
            <a:gdLst/>
            <a:ahLst/>
            <a:cxnLst/>
            <a:rect l="l" t="t" r="r" b="b"/>
            <a:pathLst>
              <a:path h="15078075">
                <a:moveTo>
                  <a:pt x="0" y="0"/>
                </a:moveTo>
                <a:lnTo>
                  <a:pt x="0" y="15078075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85636" y="0"/>
            <a:ext cx="0" cy="15078075"/>
          </a:xfrm>
          <a:custGeom>
            <a:avLst/>
            <a:gdLst/>
            <a:ahLst/>
            <a:cxnLst/>
            <a:rect l="l" t="t" r="r" b="b"/>
            <a:pathLst>
              <a:path h="15078075">
                <a:moveTo>
                  <a:pt x="0" y="0"/>
                </a:moveTo>
                <a:lnTo>
                  <a:pt x="0" y="15078075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826774" y="393914"/>
            <a:ext cx="4979035" cy="1857375"/>
          </a:xfrm>
          <a:custGeom>
            <a:avLst/>
            <a:gdLst/>
            <a:ahLst/>
            <a:cxnLst/>
            <a:rect l="l" t="t" r="r" b="b"/>
            <a:pathLst>
              <a:path w="4979034" h="1857375">
                <a:moveTo>
                  <a:pt x="0" y="1857325"/>
                </a:moveTo>
                <a:lnTo>
                  <a:pt x="4978493" y="1857325"/>
                </a:lnTo>
                <a:lnTo>
                  <a:pt x="4978493" y="0"/>
                </a:lnTo>
                <a:lnTo>
                  <a:pt x="0" y="0"/>
                </a:lnTo>
                <a:lnTo>
                  <a:pt x="0" y="1857325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107385" y="786840"/>
            <a:ext cx="24174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  <a:endParaRPr kumimoji="0" sz="2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826774" y="2507195"/>
            <a:ext cx="4979035" cy="2395855"/>
          </a:xfrm>
          <a:custGeom>
            <a:avLst/>
            <a:gdLst/>
            <a:ahLst/>
            <a:cxnLst/>
            <a:rect l="l" t="t" r="r" b="b"/>
            <a:pathLst>
              <a:path w="4979034" h="2395854">
                <a:moveTo>
                  <a:pt x="0" y="2395244"/>
                </a:moveTo>
                <a:lnTo>
                  <a:pt x="4978493" y="2395244"/>
                </a:lnTo>
                <a:lnTo>
                  <a:pt x="4978493" y="0"/>
                </a:lnTo>
                <a:lnTo>
                  <a:pt x="0" y="0"/>
                </a:lnTo>
                <a:lnTo>
                  <a:pt x="0" y="239524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107385" y="3169082"/>
            <a:ext cx="24174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  <a:endParaRPr kumimoji="0" sz="2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826774" y="7371502"/>
            <a:ext cx="4979035" cy="7330440"/>
          </a:xfrm>
          <a:custGeom>
            <a:avLst/>
            <a:gdLst/>
            <a:ahLst/>
            <a:cxnLst/>
            <a:rect l="l" t="t" r="r" b="b"/>
            <a:pathLst>
              <a:path w="4979034" h="7330440">
                <a:moveTo>
                  <a:pt x="0" y="7330254"/>
                </a:moveTo>
                <a:lnTo>
                  <a:pt x="4978493" y="7330254"/>
                </a:lnTo>
                <a:lnTo>
                  <a:pt x="4978493" y="0"/>
                </a:lnTo>
                <a:lnTo>
                  <a:pt x="0" y="0"/>
                </a:lnTo>
                <a:lnTo>
                  <a:pt x="0" y="733025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107385" y="10500895"/>
            <a:ext cx="24174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</a:p>
        </p:txBody>
      </p:sp>
      <p:sp>
        <p:nvSpPr>
          <p:cNvPr id="35" name="object 35"/>
          <p:cNvSpPr/>
          <p:nvPr/>
        </p:nvSpPr>
        <p:spPr>
          <a:xfrm>
            <a:off x="14826774" y="5181115"/>
            <a:ext cx="4979035" cy="1880870"/>
          </a:xfrm>
          <a:custGeom>
            <a:avLst/>
            <a:gdLst/>
            <a:ahLst/>
            <a:cxnLst/>
            <a:rect l="l" t="t" r="r" b="b"/>
            <a:pathLst>
              <a:path w="4979034" h="1880870">
                <a:moveTo>
                  <a:pt x="0" y="1880867"/>
                </a:moveTo>
                <a:lnTo>
                  <a:pt x="4978493" y="1880867"/>
                </a:lnTo>
                <a:lnTo>
                  <a:pt x="4978493" y="0"/>
                </a:lnTo>
                <a:lnTo>
                  <a:pt x="0" y="0"/>
                </a:lnTo>
                <a:lnTo>
                  <a:pt x="0" y="188086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107385" y="5585814"/>
            <a:ext cx="24174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  <a:endParaRPr kumimoji="0" sz="2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43281" y="515137"/>
            <a:ext cx="82486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4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Title</a:t>
            </a:r>
            <a:endParaRPr kumimoji="0" sz="34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81742" y="876422"/>
            <a:ext cx="5983605" cy="210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4000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5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Author’s</a:t>
            </a:r>
            <a:r>
              <a:rPr kumimoji="0" sz="225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25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Name</a:t>
            </a:r>
            <a:endParaRPr kumimoji="0" sz="2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40005" lvl="0" indent="0" algn="ctr" defTabSz="914400" rtl="0" eaLnBrk="1" fontAlgn="auto" latinLnBrk="0" hangingPunct="1">
              <a:lnSpc>
                <a:spcPts val="129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(Note: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Include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co-authors </a:t>
            </a:r>
            <a:r>
              <a:rPr kumimoji="0" sz="1200" b="0" i="1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if</a:t>
            </a:r>
            <a:r>
              <a:rPr kumimoji="0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applicable)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R="39370" lvl="0" algn="ctr">
              <a:lnSpc>
                <a:spcPts val="1750"/>
              </a:lnSpc>
              <a:defRPr/>
            </a:pPr>
            <a:br>
              <a:rPr lang="en-US" sz="1750" b="1" i="1" spc="10" dirty="0">
                <a:solidFill>
                  <a:srgbClr val="FFFFFF"/>
                </a:solidFill>
                <a:cs typeface="Calibri"/>
              </a:rPr>
            </a:b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University of Central Florida</a:t>
            </a:r>
          </a:p>
          <a:p>
            <a:pPr marR="39370" lvl="0" algn="ctr">
              <a:lnSpc>
                <a:spcPts val="1750"/>
              </a:lnSpc>
              <a:defRPr/>
            </a:pPr>
            <a:r>
              <a:rPr lang="en-US" sz="1750" b="1" i="1" spc="10" dirty="0">
                <a:solidFill>
                  <a:srgbClr val="FFFFFF"/>
                </a:solidFill>
                <a:cs typeface="Calibri"/>
              </a:rPr>
              <a:t>College of Community Innovation and Education</a:t>
            </a:r>
          </a:p>
          <a:p>
            <a:pPr marL="0" marR="39370" lvl="0" indent="0" algn="ctr" defTabSz="914400" rtl="0" eaLnBrk="1" fontAlgn="auto" latinLnBrk="0" hangingPunct="1">
              <a:lnSpc>
                <a:spcPts val="17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50" b="1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Department, </a:t>
            </a:r>
            <a:r>
              <a:rPr kumimoji="0" sz="1750" b="1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College, Mailing</a:t>
            </a:r>
            <a:r>
              <a:rPr kumimoji="0" sz="1750" b="1" i="1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750" b="1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</a:t>
            </a:r>
            <a:endParaRPr kumimoji="0" sz="1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40005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5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Email </a:t>
            </a:r>
            <a:r>
              <a:rPr kumimoji="0" sz="1750" b="1" i="0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Address: </a:t>
            </a:r>
            <a:r>
              <a:rPr kumimoji="0" sz="17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xxxx@knights.ucf.edu</a:t>
            </a:r>
            <a:r>
              <a:rPr kumimoji="0" sz="17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75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sz="175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75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3"/>
              </a:rPr>
              <a:t>xxxx@ucf.edu</a:t>
            </a:r>
            <a:endParaRPr kumimoji="0" sz="1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5080" lvl="0" indent="0" algn="ctr" defTabSz="914400" rtl="0" eaLnBrk="1" fontAlgn="auto" latinLnBrk="0" hangingPunct="1">
              <a:lnSpc>
                <a:spcPct val="100000"/>
              </a:lnSpc>
              <a:spcBef>
                <a:spcPts val="1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(Note: If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more than one author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is </a:t>
            </a:r>
            <a:r>
              <a:rPr kumimoji="0" sz="1200" b="0" i="1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listed, list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the author </a:t>
            </a:r>
            <a:r>
              <a:rPr kumimoji="0" sz="1200" b="0" i="1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who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will </a:t>
            </a:r>
            <a:r>
              <a:rPr kumimoji="0" sz="1200" b="0" i="1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manage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email</a:t>
            </a:r>
            <a:r>
              <a:rPr kumimoji="0" sz="1200" b="0" i="1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correspondence.</a:t>
            </a:r>
            <a:r>
              <a:rPr kumimoji="0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  <a:p>
            <a:pPr marL="0" marR="40005" lvl="0" indent="0" algn="ctr" defTabSz="914400" rtl="0" eaLnBrk="1" fontAlgn="auto" latinLnBrk="0" hangingPunct="1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Place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an </a:t>
            </a:r>
            <a:r>
              <a:rPr kumimoji="0" sz="1200" b="0" i="1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asterisk after </a:t>
            </a:r>
            <a:r>
              <a:rPr kumimoji="0" sz="1200" b="0" i="1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the corresponding 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author’s </a:t>
            </a:r>
            <a:r>
              <a:rPr kumimoji="0" sz="1200" b="0" i="1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name</a:t>
            </a:r>
            <a:r>
              <a:rPr kumimoji="0" sz="1200" b="0" i="1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 above.)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</p:txBody>
      </p:sp>
      <p:sp>
        <p:nvSpPr>
          <p:cNvPr id="40" name="object 33">
            <a:extLst>
              <a:ext uri="{FF2B5EF4-FFF2-40B4-BE49-F238E27FC236}">
                <a16:creationId xmlns:a16="http://schemas.microsoft.com/office/drawing/2014/main" id="{8CD94167-1E0A-194C-92B1-B0457A7F5F99}"/>
              </a:ext>
            </a:extLst>
          </p:cNvPr>
          <p:cNvSpPr/>
          <p:nvPr/>
        </p:nvSpPr>
        <p:spPr>
          <a:xfrm>
            <a:off x="348281" y="7808366"/>
            <a:ext cx="4979035" cy="6893576"/>
          </a:xfrm>
          <a:custGeom>
            <a:avLst/>
            <a:gdLst/>
            <a:ahLst/>
            <a:cxnLst/>
            <a:rect l="l" t="t" r="r" b="b"/>
            <a:pathLst>
              <a:path w="4979034" h="7330440">
                <a:moveTo>
                  <a:pt x="0" y="7330254"/>
                </a:moveTo>
                <a:lnTo>
                  <a:pt x="4978493" y="7330254"/>
                </a:lnTo>
                <a:lnTo>
                  <a:pt x="4978493" y="0"/>
                </a:lnTo>
                <a:lnTo>
                  <a:pt x="0" y="0"/>
                </a:lnTo>
                <a:lnTo>
                  <a:pt x="0" y="733025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id="{DCB8B488-035B-B248-9B9B-7F7329CD73CF}"/>
              </a:ext>
            </a:extLst>
          </p:cNvPr>
          <p:cNvSpPr txBox="1"/>
          <p:nvPr/>
        </p:nvSpPr>
        <p:spPr>
          <a:xfrm>
            <a:off x="1588181" y="10741148"/>
            <a:ext cx="24174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</a:p>
        </p:txBody>
      </p:sp>
      <p:sp>
        <p:nvSpPr>
          <p:cNvPr id="42" name="object 33">
            <a:extLst>
              <a:ext uri="{FF2B5EF4-FFF2-40B4-BE49-F238E27FC236}">
                <a16:creationId xmlns:a16="http://schemas.microsoft.com/office/drawing/2014/main" id="{7390854C-E8D2-3349-B2D6-E0754A8840D1}"/>
              </a:ext>
            </a:extLst>
          </p:cNvPr>
          <p:cNvSpPr/>
          <p:nvPr/>
        </p:nvSpPr>
        <p:spPr>
          <a:xfrm>
            <a:off x="5928654" y="3441095"/>
            <a:ext cx="8235315" cy="3205804"/>
          </a:xfrm>
          <a:custGeom>
            <a:avLst/>
            <a:gdLst/>
            <a:ahLst/>
            <a:cxnLst/>
            <a:rect l="l" t="t" r="r" b="b"/>
            <a:pathLst>
              <a:path w="4979034" h="7330440">
                <a:moveTo>
                  <a:pt x="0" y="7330254"/>
                </a:moveTo>
                <a:lnTo>
                  <a:pt x="4978493" y="7330254"/>
                </a:lnTo>
                <a:lnTo>
                  <a:pt x="4978493" y="0"/>
                </a:lnTo>
                <a:lnTo>
                  <a:pt x="0" y="0"/>
                </a:lnTo>
                <a:lnTo>
                  <a:pt x="0" y="7330254"/>
                </a:lnTo>
                <a:close/>
              </a:path>
            </a:pathLst>
          </a:custGeom>
          <a:solidFill>
            <a:srgbClr val="F3C417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id="{CE95A0CA-B866-684D-AAFB-5DF9C06EE306}"/>
              </a:ext>
            </a:extLst>
          </p:cNvPr>
          <p:cNvSpPr txBox="1"/>
          <p:nvPr/>
        </p:nvSpPr>
        <p:spPr>
          <a:xfrm>
            <a:off x="8813857" y="4558130"/>
            <a:ext cx="24174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1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Subtitle</a:t>
            </a:r>
            <a:endParaRPr kumimoji="0" sz="3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3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Insert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Content</a:t>
            </a:r>
            <a:r>
              <a:rPr kumimoji="0" sz="235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3167</Words>
  <Application>Microsoft Macintosh PowerPoint</Application>
  <PresentationFormat>Custom</PresentationFormat>
  <Paragraphs>222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Melissa Spence</cp:lastModifiedBy>
  <cp:revision>8</cp:revision>
  <dcterms:created xsi:type="dcterms:W3CDTF">2019-09-12T10:08:32Z</dcterms:created>
  <dcterms:modified xsi:type="dcterms:W3CDTF">2021-03-26T19:32:03Z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2019-09-11T00:00:00Z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2019-09-12T00:00:00Z</vt:filetime>
  </property>
</Properties>
</file>