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35A84B5-4920-4DB4-8418-5D495910E31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1165CA6-6754-403D-B35E-0DFDCDAF25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bn.com/cbnnews/us/2010/November/Actor-Jeff-Bridges-Wants-No-Kids-Hungr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848600" cy="3886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Hunger and Poverty in Our Schools: What We Can Do?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29200"/>
            <a:ext cx="6400800" cy="1066800"/>
          </a:xfrm>
        </p:spPr>
        <p:txBody>
          <a:bodyPr/>
          <a:lstStyle/>
          <a:p>
            <a:r>
              <a:rPr lang="en-US" dirty="0" smtClean="0"/>
              <a:t>Suzanne M. Martin, Ph.D.</a:t>
            </a:r>
          </a:p>
          <a:p>
            <a:r>
              <a:rPr lang="en-US" dirty="0" smtClean="0"/>
              <a:t>Professor</a:t>
            </a:r>
            <a:endParaRPr lang="en-US" dirty="0"/>
          </a:p>
        </p:txBody>
      </p:sp>
      <p:pic>
        <p:nvPicPr>
          <p:cNvPr id="1029" name="Picture 5" descr="children at food ba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191000"/>
            <a:ext cx="2700337" cy="250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111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Our Strengths 2012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Hungry kids can’t learn</a:t>
            </a:r>
          </a:p>
          <a:p>
            <a:r>
              <a:rPr lang="en-US" sz="3200" dirty="0" smtClean="0"/>
              <a:t>80% of those who see hunger say kids are coming to school hungry at least one day a week</a:t>
            </a:r>
          </a:p>
          <a:p>
            <a:r>
              <a:rPr lang="en-US" sz="3200" dirty="0" smtClean="0"/>
              <a:t>3 in 5 K-8 public school teachers say students regularly come to school hungry</a:t>
            </a:r>
            <a:endParaRPr lang="en-US" sz="3200" dirty="0"/>
          </a:p>
          <a:p>
            <a:r>
              <a:rPr lang="en-US" sz="3200" dirty="0" smtClean="0"/>
              <a:t>65</a:t>
            </a:r>
            <a:r>
              <a:rPr lang="en-US" sz="3200" dirty="0"/>
              <a:t>% of America's teachers regularly see kids who come to school hungry because they aren't getting enough to eat at home</a:t>
            </a:r>
            <a:r>
              <a:rPr lang="en-US" sz="32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9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Share Our Strengths 2012 Report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http://www.nokidhungry.org/about-us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Issues with hunger:</a:t>
            </a:r>
          </a:p>
          <a:p>
            <a:pPr lvl="1"/>
            <a:r>
              <a:rPr lang="en-US" sz="3600" dirty="0" smtClean="0"/>
              <a:t>Can’t concentrate</a:t>
            </a:r>
          </a:p>
          <a:p>
            <a:pPr lvl="1"/>
            <a:r>
              <a:rPr lang="en-US" sz="3600" dirty="0" smtClean="0"/>
              <a:t>Poor academic performance</a:t>
            </a:r>
          </a:p>
          <a:p>
            <a:pPr lvl="1"/>
            <a:r>
              <a:rPr lang="en-US" sz="3600" dirty="0" smtClean="0"/>
              <a:t>Headaches</a:t>
            </a:r>
          </a:p>
          <a:p>
            <a:pPr lvl="1"/>
            <a:r>
              <a:rPr lang="en-US" sz="3600" dirty="0" smtClean="0"/>
              <a:t>Stomach aches</a:t>
            </a:r>
          </a:p>
          <a:p>
            <a:pPr lvl="1"/>
            <a:r>
              <a:rPr lang="en-US" sz="3600" dirty="0" smtClean="0"/>
              <a:t>Behavior problems</a:t>
            </a:r>
          </a:p>
          <a:p>
            <a:pPr lvl="1"/>
            <a:r>
              <a:rPr lang="en-US" sz="3600" dirty="0" smtClean="0"/>
              <a:t>Lethargy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26284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No Kid Hungry</a:t>
            </a:r>
            <a:br>
              <a:rPr lang="en-US" dirty="0" smtClean="0"/>
            </a:br>
            <a:r>
              <a:rPr lang="en-US" dirty="0" smtClean="0"/>
              <a:t>NoKidHungry.org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78% of teachers are spending on average $26 a month on food for the students in their classrooms</a:t>
            </a:r>
          </a:p>
          <a:p>
            <a:r>
              <a:rPr lang="en-US" sz="3200" dirty="0" smtClean="0"/>
              <a:t>9 </a:t>
            </a:r>
            <a:r>
              <a:rPr lang="en-US" sz="3200" dirty="0"/>
              <a:t>o</a:t>
            </a:r>
            <a:r>
              <a:rPr lang="en-US" sz="3200" dirty="0" smtClean="0"/>
              <a:t>f 10 teachers say breakfast is extremely important</a:t>
            </a:r>
          </a:p>
          <a:p>
            <a:r>
              <a:rPr lang="en-US" sz="3200" dirty="0" smtClean="0"/>
              <a:t>At least 20 million low-income students ate free or reduced lunch in 2011</a:t>
            </a:r>
          </a:p>
          <a:p>
            <a:r>
              <a:rPr lang="en-US" sz="3200" dirty="0" err="1" smtClean="0"/>
              <a:t>Eccleston</a:t>
            </a:r>
            <a:r>
              <a:rPr lang="en-US" sz="3200" dirty="0" smtClean="0"/>
              <a:t> all children get free breakfasts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733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hungry children increases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number of Americans on food stamps has increased from 34 million to 42 million.</a:t>
            </a:r>
          </a:p>
          <a:p>
            <a:r>
              <a:rPr lang="en-US" sz="2800" dirty="0" smtClean="0"/>
              <a:t>the number of Americans on food stamps has increased from 34 million to 42 million.</a:t>
            </a:r>
          </a:p>
          <a:p>
            <a:r>
              <a:rPr lang="en-US" sz="2800" dirty="0" smtClean="0">
                <a:hlinkClick r:id="rId2"/>
              </a:rPr>
              <a:t>http://www.cbn.com/cbnnews/us/2010/November/Actor-Jeff-Bridges-Wants-No-Kids-Hungry/</a:t>
            </a:r>
            <a:endParaRPr lang="en-US" sz="2800" dirty="0" smtClean="0"/>
          </a:p>
          <a:p>
            <a:endParaRPr lang="en-US" dirty="0"/>
          </a:p>
        </p:txBody>
      </p:sp>
      <p:pic>
        <p:nvPicPr>
          <p:cNvPr id="5" name="Picture 4" descr="C:\Users\martin.NET\AppData\Local\Microsoft\Windows\Temporary Internet Files\Content.IE5\XNBKQ2H6\MP90042774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49" y="4648200"/>
            <a:ext cx="2085975" cy="207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122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Create the world in which we want to live</a:t>
            </a:r>
          </a:p>
          <a:p>
            <a:r>
              <a:rPr lang="en-US" sz="2800" dirty="0" smtClean="0"/>
              <a:t>Take the pledge and help us fill the pantries of two schools</a:t>
            </a:r>
          </a:p>
          <a:p>
            <a:r>
              <a:rPr lang="en-US" sz="2800" dirty="0" smtClean="0"/>
              <a:t>Volunteer to take food to a schools– please sign sheet</a:t>
            </a:r>
          </a:p>
          <a:p>
            <a:r>
              <a:rPr lang="en-US" sz="2800" dirty="0" smtClean="0"/>
              <a:t>Volunteer to talk to other education organizations – please sign sheet</a:t>
            </a:r>
          </a:p>
        </p:txBody>
      </p:sp>
      <p:pic>
        <p:nvPicPr>
          <p:cNvPr id="5" name="Picture 2" descr="C:\Users\martin.NET\AppData\Local\Microsoft\Windows\Temporary Internet Files\Content.IE5\XNBKQ2H6\MP91022089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876799"/>
            <a:ext cx="2895600" cy="181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89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Volunteer to talk to other education classes – please sign sheet</a:t>
            </a:r>
          </a:p>
          <a:p>
            <a:r>
              <a:rPr lang="en-US" sz="3200" dirty="0" smtClean="0"/>
              <a:t>Bring non-perishable food to the HUB in the TA</a:t>
            </a:r>
          </a:p>
          <a:p>
            <a:r>
              <a:rPr lang="en-US" sz="3200" dirty="0" smtClean="0"/>
              <a:t>Host a fund raiser</a:t>
            </a:r>
          </a:p>
          <a:p>
            <a:r>
              <a:rPr lang="en-US" sz="3200" dirty="0" smtClean="0"/>
              <a:t>Other ideas? 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27219">
            <a:off x="5550041" y="4128205"/>
            <a:ext cx="2463554" cy="2639429"/>
          </a:xfrm>
          <a:prstGeom prst="rect">
            <a:avLst/>
          </a:prstGeom>
        </p:spPr>
      </p:pic>
      <p:pic>
        <p:nvPicPr>
          <p:cNvPr id="4098" name="Picture 2" descr="IMG_08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962951"/>
            <a:ext cx="3705225" cy="186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478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101</TotalTime>
  <Words>278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Hunger and Poverty in Our Schools: What We Can Do?</vt:lpstr>
      <vt:lpstr>Share Our Strengths 2012 Report</vt:lpstr>
      <vt:lpstr>Share Our Strengths 2012 Report http://www.nokidhungry.org/about-us</vt:lpstr>
      <vt:lpstr>No Kid Hungry NoKidHungry.org</vt:lpstr>
      <vt:lpstr>Number of hungry children increases</vt:lpstr>
      <vt:lpstr>What can we do?</vt:lpstr>
      <vt:lpstr>What can we do?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Hunger and Poverty in Our Schools: What We Can Do</dc:title>
  <dc:creator>Suzanne Martin</dc:creator>
  <cp:lastModifiedBy>Suzanne Martin</cp:lastModifiedBy>
  <cp:revision>7</cp:revision>
  <dcterms:created xsi:type="dcterms:W3CDTF">2012-10-03T16:12:05Z</dcterms:created>
  <dcterms:modified xsi:type="dcterms:W3CDTF">2012-10-03T17:53:59Z</dcterms:modified>
</cp:coreProperties>
</file>